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333" r:id="rId4"/>
    <p:sldId id="322" r:id="rId5"/>
    <p:sldId id="325" r:id="rId6"/>
    <p:sldId id="326" r:id="rId7"/>
    <p:sldId id="327" r:id="rId8"/>
    <p:sldId id="332" r:id="rId9"/>
    <p:sldId id="334" r:id="rId10"/>
    <p:sldId id="335" r:id="rId11"/>
    <p:sldId id="336" r:id="rId1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DBF86-CF34-47B9-B32F-2D3F0D19980A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43B9C-132D-4A1B-8085-E5E3A2011D8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0729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Welcome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3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стати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Підприємцем Форевер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вам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накопичити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покупок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продукції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2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придбати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Стартовий Пакет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Форевер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часто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почуєте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термін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розшифровується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Кредитна Коробка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яка є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внутрішньою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валютою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Форевер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дозволяє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вам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будувати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глобальний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бізнес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без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обмінних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курсів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Стартовий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Пакет</a:t>
            </a:r>
            <a:r>
              <a:rPr lang="ru-RU" sz="1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найвигідніший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спосіб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приєднатися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Підприємець</a:t>
            </a:r>
            <a:r>
              <a:rPr lang="uk-UA" sz="1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Форевер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оскільки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називаємо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кваліфікаційним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пакетом».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означає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дає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вам право стати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ПФ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навіть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набір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оцінюється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1,4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замість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Стартовий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Пакет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містить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найпопулярніші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якими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можете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користуватися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інструментом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побудови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бізнесу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пакет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лише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приєднання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компанії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наш веб-сайт і не є продуктом,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доступним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продажу поза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приєднання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готові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придбати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продукції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Стартовий Пакет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можете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приєднатися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Привілейований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Клієнт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автоматично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5%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знижки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продукт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час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виконання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вимоги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КК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800" dirty="0"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00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Завершуюче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слово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Тепер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можете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спробувати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деякі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 наших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найбільш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продаваних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поспілкуватися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Підприємцями Форевер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присутні</a:t>
            </a:r>
            <a:r>
              <a:rPr lang="ru-RU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тут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вас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виникнуть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запитання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повідомте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нас!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можете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приєднатися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Привілейований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клієнт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ПФ вже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через наш веб-сайт: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foreverliving.com!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068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Привітайте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гостей,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подякуйте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їм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за час і участь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Forever Living Products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це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44-річна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компанія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прямих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продажів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яка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працює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понад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160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країнах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Наш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флагманський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продукт —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це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питний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Гель Алое Вера, і ми є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найбільшим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у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світі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виробником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алое та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продуктів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його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основі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Підприємці Форевер 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усього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світу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співпрацюють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з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компанієб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Форевер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щоб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розвивати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бізнес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унікальний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для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їхніх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особистих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цілей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Деякі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з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нихвикористовують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продукти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щоб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виглядати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та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почуватися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якнайкраще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інші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діляться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своїми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улюбленими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продуктами,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щоб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заробити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трохи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додаткових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грошей, 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деякі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створили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бізнес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який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змінив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їхні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життя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дав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змогу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подорожувати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світом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заробити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на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автомобіль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або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навіть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звільнитися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з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роботи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завдяки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щедрому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бізнес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плану </a:t>
            </a:r>
            <a:r>
              <a:rPr lang="ru-RU" sz="1200" b="0" i="0" kern="1200" baseline="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компанії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8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Компанія Форевер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заснована в 1978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році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Рексом Манном. На той час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13-річну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кар’єру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Dell Webb,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успішній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фірмі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нерухомості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задоволений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фінансово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але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хотів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зробити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змінити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саму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ситуацію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тоді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народилася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ідея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створити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Forever Living Products.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Раніше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вже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цікавився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індустрією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прямих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продажів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але не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знайшов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продукту,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надихнув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аж доки не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дізнався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 алое вера.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1978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році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Рекс запросив 43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людини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відвідати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першу 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історії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зустріч-презентацію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Forever Living Products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Феніксі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штат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Арізона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бізнес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-модель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простою: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пропонувати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найкраще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науки та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якісних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якими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інші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зможуть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пишатися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ділитися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ними і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робити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перший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рік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продажі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Форевер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перевищили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мільйон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доларів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наступного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року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показник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зріс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дев’ять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1981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році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продажі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Форевер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складали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п'ять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мільйонів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доларів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день на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п'яти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континентах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83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штаб-квартира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Форевер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знаходиться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Арізоні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Земля, на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якій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росте алое,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належить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нам, і люди,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збирають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вручну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є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частиною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Форевер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володіємо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власними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сучасними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виробничими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дослідницькими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потужностями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Далласі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штат Техас, і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Фініксі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штат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Арізона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Форевер 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Дірект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розташована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Нідерландах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доставляє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нашу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продукцію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всьому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світу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Володіння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дозволяє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нам не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лише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контролювати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вартість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але й,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зрештою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якість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нашої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продукції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кожному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етапі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заводу до продукту до вас.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працюємо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понад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160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країнах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зараз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налічуємо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44 роки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безперервного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зростання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 є членом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асоціації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прямих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продажів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пишаємося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підтримуємо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цінності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Рекс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започаткував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44 роки тому.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 є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найбільшим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світі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виробником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алое та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алое.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861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Ми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всі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знаємо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що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Алое вера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має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дивовижні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корисні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властивості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для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вашої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шкіри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зовні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), але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багато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людей не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знають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що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воно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також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має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велику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користь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для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вашого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здоров’я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якщо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його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споживати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всередину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Алое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підтримує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здоров'я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травлення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сприяє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здоровій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імунній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системі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засвоєнню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поживних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речовин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і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підвищує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природний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рівень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енергії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Люди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відчувають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різницю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щойно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вони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починають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пити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алое вера.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Можливо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саме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тому через 44 роки наш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оригінальний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гель-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напій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з алое вера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залишається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нашим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бестселером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у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всіх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сферах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нашої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діяльності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по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всьому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світу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Однак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переваги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не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закінчуються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лише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всередині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! Алое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зволожує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кондиціонує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та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заспокоює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шкіру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У нас є широкий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асортимент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засобів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для догляду за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шкірою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які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мають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цілеспрямовані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переваги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залежно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від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ваших проблем та потреб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щодо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догляду за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шкірою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57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Ми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вважаємо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себе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експертами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з алое. </a:t>
            </a:r>
            <a:r>
              <a:rPr lang="uk-UA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Форевер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є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найбільшим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у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світі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виробником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алое та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продуктів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на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основі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алое вера, але не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тільки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масштаб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нашої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діяльності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відрізняє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нас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серед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інших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Наше алое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збирають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вручну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а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потім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філерують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також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вручну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щоб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гарантувати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що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в наших продуктах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використовується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лише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багатий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на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поживні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речовини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гель Алое вера з </a:t>
            </a:r>
            <a:r>
              <a:rPr lang="ru-RU" sz="1800" dirty="0">
                <a:latin typeface="Helvetica" pitchFamily="2" charset="0"/>
              </a:rPr>
              <a:t>м</a:t>
            </a:r>
            <a:r>
              <a:rPr lang="en-US" sz="1800" dirty="0">
                <a:latin typeface="Helvetica" pitchFamily="2" charset="0"/>
              </a:rPr>
              <a:t>’</a:t>
            </a:r>
            <a:r>
              <a:rPr lang="uk-UA" sz="1800" dirty="0" err="1">
                <a:latin typeface="Helvetica" pitchFamily="2" charset="0"/>
              </a:rPr>
              <a:t>якоті</a:t>
            </a:r>
            <a:r>
              <a:rPr lang="uk-UA" sz="1800" dirty="0">
                <a:latin typeface="Helvetica" pitchFamily="2" charset="0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листя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Ми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використовуємо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запатентований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процес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стабілізації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для наших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продуктів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місцевого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застосування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та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використовуємо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новий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асептичний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процес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виробництва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який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дозволяє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виготовляти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наші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напої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з Алое Вера без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консервантів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із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99,7%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вмістом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гелю </a:t>
            </a:r>
            <a:r>
              <a:rPr lang="ru-RU" sz="1800" dirty="0">
                <a:latin typeface="Helvetica" pitchFamily="2" charset="0"/>
              </a:rPr>
              <a:t>м</a:t>
            </a:r>
            <a:r>
              <a:rPr lang="en-US" sz="1800" dirty="0">
                <a:latin typeface="Helvetica" pitchFamily="2" charset="0"/>
              </a:rPr>
              <a:t>’</a:t>
            </a:r>
            <a:r>
              <a:rPr lang="uk-UA" sz="1800" dirty="0" err="1">
                <a:latin typeface="Helvetica" pitchFamily="2" charset="0"/>
              </a:rPr>
              <a:t>якоті</a:t>
            </a:r>
            <a:r>
              <a:rPr lang="uk-UA" sz="1800" dirty="0">
                <a:latin typeface="Helvetica" pitchFamily="2" charset="0"/>
              </a:rPr>
              <a:t> 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листя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Алое Вера.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Ми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також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сертифіковані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IASC,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які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гарантують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чистоту та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ефективність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алое, є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гордим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членом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організації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Leaping Bunny</a:t>
            </a:r>
            <a:r>
              <a:rPr lang="uk-UA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яка виступає проти випробувань</a:t>
            </a:r>
            <a:r>
              <a:rPr lang="uk-UA" sz="1800" b="0" i="0" kern="1200" baseline="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на тваринах,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та пропонуємо30-денну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гарантію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задоволення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нашою</a:t>
            </a:r>
            <a:r>
              <a:rPr lang="ru-RU" sz="18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lang="ru-RU" sz="1800" b="0" i="0" kern="1200" dirty="0" err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продукцією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322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err="1"/>
              <a:t>Тепер</a:t>
            </a:r>
            <a:r>
              <a:rPr lang="ru-RU" dirty="0"/>
              <a:t>, коли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знаєте</a:t>
            </a:r>
            <a:r>
              <a:rPr lang="ru-RU" dirty="0"/>
              <a:t> все про </a:t>
            </a:r>
            <a:r>
              <a:rPr lang="ru-RU" dirty="0" err="1"/>
              <a:t>наші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, давайте </a:t>
            </a:r>
            <a:r>
              <a:rPr lang="ru-RU" dirty="0" err="1"/>
              <a:t>зануримося</a:t>
            </a:r>
            <a:r>
              <a:rPr lang="ru-RU" dirty="0"/>
              <a:t> в </a:t>
            </a:r>
            <a:r>
              <a:rPr lang="ru-RU" dirty="0" err="1"/>
              <a:t>бізнес-можливості</a:t>
            </a:r>
            <a:r>
              <a:rPr lang="ru-RU" dirty="0"/>
              <a:t>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Люди з </a:t>
            </a:r>
            <a:r>
              <a:rPr lang="ru-RU" dirty="0" err="1"/>
              <a:t>усього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</a:t>
            </a:r>
            <a:r>
              <a:rPr lang="ru-RU" dirty="0" err="1"/>
              <a:t>стають</a:t>
            </a:r>
            <a:r>
              <a:rPr lang="ru-RU" dirty="0"/>
              <a:t> </a:t>
            </a:r>
            <a:r>
              <a:rPr lang="uk-UA" dirty="0"/>
              <a:t>Підприємцями Форевер </a:t>
            </a:r>
            <a:r>
              <a:rPr lang="ru-RU" dirty="0"/>
              <a:t>з </a:t>
            </a:r>
            <a:r>
              <a:rPr lang="ru-RU" dirty="0" err="1"/>
              <a:t>різних</a:t>
            </a:r>
            <a:r>
              <a:rPr lang="ru-RU" dirty="0"/>
              <a:t> причин.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приєднуються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отримати</a:t>
            </a:r>
            <a:r>
              <a:rPr lang="ru-RU" dirty="0"/>
              <a:t> </a:t>
            </a:r>
            <a:r>
              <a:rPr lang="ru-RU" dirty="0" err="1"/>
              <a:t>знижку</a:t>
            </a:r>
            <a:r>
              <a:rPr lang="ru-RU" dirty="0"/>
              <a:t> на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улюблені</a:t>
            </a:r>
            <a:r>
              <a:rPr lang="ru-RU" dirty="0"/>
              <a:t> </a:t>
            </a:r>
            <a:r>
              <a:rPr lang="ru-RU" dirty="0" err="1"/>
              <a:t>продукти</a:t>
            </a:r>
            <a:r>
              <a:rPr lang="ru-RU" dirty="0"/>
              <a:t>, </a:t>
            </a:r>
            <a:r>
              <a:rPr lang="ru-RU" dirty="0" err="1"/>
              <a:t>деякі</a:t>
            </a:r>
            <a:r>
              <a:rPr lang="ru-RU" dirty="0"/>
              <a:t> </a:t>
            </a:r>
            <a:r>
              <a:rPr lang="ru-RU" dirty="0" err="1"/>
              <a:t>діляться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</a:t>
            </a:r>
            <a:r>
              <a:rPr lang="ru-RU" dirty="0" err="1"/>
              <a:t>улюбленими</a:t>
            </a:r>
            <a:r>
              <a:rPr lang="ru-RU" dirty="0"/>
              <a:t> продуктами,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заробити</a:t>
            </a:r>
            <a:r>
              <a:rPr lang="ru-RU" dirty="0"/>
              <a:t> </a:t>
            </a:r>
            <a:r>
              <a:rPr lang="ru-RU" dirty="0" err="1"/>
              <a:t>трохи</a:t>
            </a:r>
            <a:r>
              <a:rPr lang="ru-RU" dirty="0"/>
              <a:t> </a:t>
            </a:r>
            <a:r>
              <a:rPr lang="ru-RU" dirty="0" err="1"/>
              <a:t>додаткових</a:t>
            </a:r>
            <a:r>
              <a:rPr lang="ru-RU" dirty="0"/>
              <a:t> грошей, а </a:t>
            </a:r>
            <a:r>
              <a:rPr lang="ru-RU" dirty="0" err="1"/>
              <a:t>інші</a:t>
            </a:r>
            <a:r>
              <a:rPr lang="ru-RU" dirty="0"/>
              <a:t> створили </a:t>
            </a:r>
            <a:r>
              <a:rPr lang="ru-RU" dirty="0" err="1"/>
              <a:t>бізнес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змінив</a:t>
            </a:r>
            <a:r>
              <a:rPr lang="ru-RU" dirty="0"/>
              <a:t>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життя</a:t>
            </a:r>
            <a:endParaRPr lang="ru-RU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/>
              <a:t>.</a:t>
            </a:r>
            <a:r>
              <a:rPr lang="ru-RU" dirty="0" err="1"/>
              <a:t>Представте</a:t>
            </a:r>
            <a:r>
              <a:rPr lang="ru-RU" dirty="0"/>
              <a:t> </a:t>
            </a:r>
            <a:r>
              <a:rPr lang="uk-UA" dirty="0"/>
              <a:t>ПФ</a:t>
            </a:r>
            <a:r>
              <a:rPr lang="en-US" dirty="0"/>
              <a:t>, </a:t>
            </a:r>
            <a:r>
              <a:rPr lang="ru-RU" dirty="0" err="1"/>
              <a:t>який</a:t>
            </a:r>
            <a:r>
              <a:rPr lang="ru-RU" dirty="0"/>
              <a:t> проводить </a:t>
            </a:r>
            <a:r>
              <a:rPr lang="ru-RU" dirty="0" err="1"/>
              <a:t>презентацію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uk-UA" dirty="0"/>
              <a:t>є той ПФ</a:t>
            </a:r>
            <a:r>
              <a:rPr lang="en-US" dirty="0"/>
              <a:t>, </a:t>
            </a:r>
            <a:r>
              <a:rPr lang="ru-RU" dirty="0" err="1"/>
              <a:t>представтеся</a:t>
            </a:r>
            <a:r>
              <a:rPr lang="ru-RU" dirty="0"/>
              <a:t> та </a:t>
            </a:r>
            <a:r>
              <a:rPr lang="ru-RU" dirty="0" err="1"/>
              <a:t>почніть</a:t>
            </a:r>
            <a:r>
              <a:rPr lang="ru-RU" dirty="0"/>
              <a:t> свою </a:t>
            </a:r>
            <a:r>
              <a:rPr lang="ru-RU" dirty="0" err="1"/>
              <a:t>презентацію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683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зацікавлені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або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все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вагаєтеся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хочете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стати </a:t>
            </a:r>
            <a:r>
              <a:rPr lang="uk-U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Підприємцем Форевер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можете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безкоштовно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приєднатися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компанії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як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Привілейований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Клієнт</a:t>
            </a:r>
            <a:r>
              <a:rPr lang="ru-RU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і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отримати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знижку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 30% на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ваші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улюблені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Деякі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люди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стають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ПФ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заробити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трохи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додаткового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доходу,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ділячись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своїми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улюбленими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продуктами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Завдяки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наполегливій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праці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 часом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деякі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розвивають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бізнес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змінює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життя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і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заробляють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можливості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подорожувати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всьому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світу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Немає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жлдного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тиску</a:t>
            </a:r>
            <a:r>
              <a:rPr lang="ru-RU" sz="12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кожен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йде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своєму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темпі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залежно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своїх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бізнес-цілей</a:t>
            </a:r>
            <a:r>
              <a:rPr lang="ru-RU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54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1800" dirty="0" err="1">
                <a:latin typeface="Helvetica" pitchFamily="2" charset="0"/>
              </a:rPr>
              <a:t>Приєднайтеся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безкоштовно</a:t>
            </a:r>
            <a:r>
              <a:rPr lang="ru-RU" sz="1800" dirty="0">
                <a:latin typeface="Helvetica" pitchFamily="2" charset="0"/>
              </a:rPr>
              <a:t> як </a:t>
            </a:r>
            <a:r>
              <a:rPr lang="uk-UA" sz="1800" dirty="0" err="1">
                <a:latin typeface="Helvetica" pitchFamily="2" charset="0"/>
              </a:rPr>
              <a:t>Привілейлваний</a:t>
            </a:r>
            <a:r>
              <a:rPr lang="uk-UA" sz="1800" dirty="0">
                <a:latin typeface="Helvetica" pitchFamily="2" charset="0"/>
              </a:rPr>
              <a:t> Клієнт Форевер</a:t>
            </a:r>
            <a:r>
              <a:rPr lang="ru-RU" sz="1800" dirty="0">
                <a:latin typeface="Helvetica" pitchFamily="2" charset="0"/>
              </a:rPr>
              <a:t>і </a:t>
            </a:r>
            <a:r>
              <a:rPr lang="ru-RU" sz="1800" dirty="0" err="1">
                <a:latin typeface="Helvetica" pitchFamily="2" charset="0"/>
              </a:rPr>
              <a:t>негайно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почніть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отримувати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знижку</a:t>
            </a:r>
            <a:r>
              <a:rPr lang="ru-RU" sz="1800" dirty="0">
                <a:latin typeface="Helvetica" pitchFamily="2" charset="0"/>
              </a:rPr>
              <a:t> 5% на </a:t>
            </a:r>
            <a:r>
              <a:rPr lang="ru-RU" sz="1800" dirty="0" err="1">
                <a:latin typeface="Helvetica" pitchFamily="2" charset="0"/>
              </a:rPr>
              <a:t>всі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продукти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uk-UA" sz="1800" dirty="0">
                <a:latin typeface="Helvetica" pitchFamily="2" charset="0"/>
              </a:rPr>
              <a:t>Форевер. </a:t>
            </a: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1800" dirty="0">
                <a:latin typeface="Helvetica" pitchFamily="2" charset="0"/>
              </a:rPr>
              <a:t>Як </a:t>
            </a:r>
            <a:r>
              <a:rPr lang="ru-RU" sz="1800" dirty="0" err="1">
                <a:latin typeface="Helvetica" pitchFamily="2" charset="0"/>
              </a:rPr>
              <a:t>тільки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ви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накопичите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>
                <a:solidFill>
                  <a:srgbClr val="FF0000"/>
                </a:solidFill>
                <a:latin typeface="Helvetica" pitchFamily="2" charset="0"/>
              </a:rPr>
              <a:t>430 </a:t>
            </a:r>
            <a:r>
              <a:rPr lang="ru-RU" sz="1800" dirty="0" err="1">
                <a:solidFill>
                  <a:srgbClr val="FF0000"/>
                </a:solidFill>
                <a:latin typeface="Helvetica" pitchFamily="2" charset="0"/>
              </a:rPr>
              <a:t>доларів</a:t>
            </a:r>
            <a:r>
              <a:rPr lang="ru-RU" sz="1800" dirty="0">
                <a:solidFill>
                  <a:srgbClr val="FF0000"/>
                </a:solidFill>
                <a:latin typeface="Helvetica" pitchFamily="2" charset="0"/>
              </a:rPr>
              <a:t> США на покупках</a:t>
            </a:r>
            <a:r>
              <a:rPr lang="ru-RU" sz="1800" dirty="0">
                <a:latin typeface="Helvetica" pitchFamily="2" charset="0"/>
              </a:rPr>
              <a:t>, </a:t>
            </a:r>
            <a:r>
              <a:rPr lang="ru-RU" sz="1800" dirty="0" err="1">
                <a:latin typeface="Helvetica" pitchFamily="2" charset="0"/>
              </a:rPr>
              <a:t>ви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отримаєте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довічну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знижку</a:t>
            </a:r>
            <a:r>
              <a:rPr lang="ru-RU" sz="1800" dirty="0">
                <a:latin typeface="Helvetica" pitchFamily="2" charset="0"/>
              </a:rPr>
              <a:t> 30% на </a:t>
            </a:r>
            <a:r>
              <a:rPr lang="ru-RU" sz="1800" dirty="0" err="1">
                <a:latin typeface="Helvetica" pitchFamily="2" charset="0"/>
              </a:rPr>
              <a:t>всі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продукти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uk-UA" sz="1800" dirty="0">
                <a:latin typeface="Helvetica" pitchFamily="2" charset="0"/>
              </a:rPr>
              <a:t>Форевер</a:t>
            </a: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1800" dirty="0" err="1">
                <a:latin typeface="Helvetica" pitchFamily="2" charset="0"/>
              </a:rPr>
              <a:t>Якщо</a:t>
            </a:r>
            <a:r>
              <a:rPr lang="ru-RU" sz="1800" dirty="0">
                <a:latin typeface="Helvetica" pitchFamily="2" charset="0"/>
              </a:rPr>
              <a:t> вам </a:t>
            </a:r>
            <a:r>
              <a:rPr lang="ru-RU" sz="1800" dirty="0" err="1">
                <a:latin typeface="Helvetica" pitchFamily="2" charset="0"/>
              </a:rPr>
              <a:t>подобаються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продукти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uk-UA" sz="1800" dirty="0">
                <a:latin typeface="Helvetica" pitchFamily="2" charset="0"/>
              </a:rPr>
              <a:t>Форевер</a:t>
            </a:r>
            <a:r>
              <a:rPr lang="en-US" sz="1800" dirty="0">
                <a:latin typeface="Helvetica" pitchFamily="2" charset="0"/>
              </a:rPr>
              <a:t> </a:t>
            </a:r>
            <a:r>
              <a:rPr lang="ru-RU" sz="1800" dirty="0">
                <a:latin typeface="Helvetica" pitchFamily="2" charset="0"/>
              </a:rPr>
              <a:t>і </a:t>
            </a:r>
            <a:r>
              <a:rPr lang="ru-RU" sz="1800" dirty="0" err="1">
                <a:latin typeface="Helvetica" pitchFamily="2" charset="0"/>
              </a:rPr>
              <a:t>ви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хочете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почати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заробляти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гроші</a:t>
            </a:r>
            <a:r>
              <a:rPr lang="ru-RU" sz="1800" dirty="0">
                <a:latin typeface="Helvetica" pitchFamily="2" charset="0"/>
              </a:rPr>
              <a:t>, </a:t>
            </a:r>
            <a:r>
              <a:rPr lang="ru-RU" sz="1800" dirty="0" err="1">
                <a:latin typeface="Helvetica" pitchFamily="2" charset="0"/>
              </a:rPr>
              <a:t>ділячись</a:t>
            </a:r>
            <a:r>
              <a:rPr lang="ru-RU" sz="1800" dirty="0">
                <a:latin typeface="Helvetica" pitchFamily="2" charset="0"/>
              </a:rPr>
              <a:t> ними, </a:t>
            </a:r>
            <a:r>
              <a:rPr lang="ru-RU" sz="1800" dirty="0" err="1">
                <a:latin typeface="Helvetica" pitchFamily="2" charset="0"/>
              </a:rPr>
              <a:t>ви</a:t>
            </a:r>
            <a:r>
              <a:rPr lang="ru-RU" sz="1800" dirty="0">
                <a:latin typeface="Helvetica" pitchFamily="2" charset="0"/>
              </a:rPr>
              <a:t> можете </a:t>
            </a:r>
            <a:r>
              <a:rPr lang="ru-RU" sz="1800" dirty="0" err="1">
                <a:latin typeface="Helvetica" pitchFamily="2" charset="0"/>
              </a:rPr>
              <a:t>приєднатися</a:t>
            </a:r>
            <a:r>
              <a:rPr lang="ru-RU" sz="1800" dirty="0">
                <a:latin typeface="Helvetica" pitchFamily="2" charset="0"/>
              </a:rPr>
              <a:t> як </a:t>
            </a:r>
            <a:r>
              <a:rPr lang="uk-UA" sz="1800" dirty="0">
                <a:latin typeface="Helvetica" pitchFamily="2" charset="0"/>
              </a:rPr>
              <a:t>Підприємець</a:t>
            </a:r>
            <a:r>
              <a:rPr lang="en-US" sz="1800" dirty="0">
                <a:latin typeface="Helvetica" pitchFamily="2" charset="0"/>
              </a:rPr>
              <a:t>! </a:t>
            </a:r>
            <a:r>
              <a:rPr lang="ru-RU" sz="1800" dirty="0">
                <a:latin typeface="Helvetica" pitchFamily="2" charset="0"/>
              </a:rPr>
              <a:t>Коли </a:t>
            </a:r>
            <a:r>
              <a:rPr lang="ru-RU" sz="1800" dirty="0" err="1">
                <a:latin typeface="Helvetica" pitchFamily="2" charset="0"/>
              </a:rPr>
              <a:t>ви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придбаєте</a:t>
            </a:r>
            <a:r>
              <a:rPr lang="ru-RU" sz="1800" dirty="0">
                <a:latin typeface="Helvetica" pitchFamily="2" charset="0"/>
              </a:rPr>
              <a:t> </a:t>
            </a:r>
            <a:r>
              <a:rPr lang="ru-RU" sz="1800" dirty="0" err="1">
                <a:latin typeface="Helvetica" pitchFamily="2" charset="0"/>
              </a:rPr>
              <a:t>продукції</a:t>
            </a:r>
            <a:r>
              <a:rPr lang="ru-RU" sz="1800" dirty="0">
                <a:latin typeface="Helvetica" pitchFamily="2" charset="0"/>
              </a:rPr>
              <a:t> на </a:t>
            </a:r>
            <a:r>
              <a:rPr lang="ru-RU" sz="1800" dirty="0" err="1">
                <a:latin typeface="Helvetica" pitchFamily="2" charset="0"/>
              </a:rPr>
              <a:t>загальну</a:t>
            </a:r>
            <a:r>
              <a:rPr lang="ru-RU" sz="1800" dirty="0">
                <a:latin typeface="Helvetica" pitchFamily="2" charset="0"/>
              </a:rPr>
              <a:t> суму в 430 </a:t>
            </a:r>
            <a:r>
              <a:rPr lang="ru-RU" sz="1800" dirty="0" err="1">
                <a:latin typeface="Helvetica" pitchFamily="2" charset="0"/>
              </a:rPr>
              <a:t>доларів</a:t>
            </a:r>
            <a:r>
              <a:rPr lang="ru-RU" sz="1800" dirty="0">
                <a:latin typeface="Helvetica" pitchFamily="2" charset="0"/>
              </a:rPr>
              <a:t> США, у вас буде </a:t>
            </a:r>
            <a:r>
              <a:rPr lang="ru-RU" sz="1800" dirty="0" err="1">
                <a:latin typeface="Helvetica" pitchFamily="2" charset="0"/>
              </a:rPr>
              <a:t>можливість</a:t>
            </a:r>
            <a:r>
              <a:rPr lang="ru-RU" sz="1800" dirty="0">
                <a:latin typeface="Helvetica" pitchFamily="2" charset="0"/>
              </a:rPr>
              <a:t> будь-коли стати </a:t>
            </a:r>
            <a:r>
              <a:rPr lang="uk-UA" sz="1800" dirty="0">
                <a:latin typeface="Helvetica" pitchFamily="2" charset="0"/>
              </a:rPr>
              <a:t>Підприємцем Форевер</a:t>
            </a:r>
            <a:r>
              <a:rPr lang="en-US" sz="1800" dirty="0">
                <a:latin typeface="Helvetica" pitchFamily="2" charset="0"/>
              </a:rPr>
              <a:t>.</a:t>
            </a:r>
            <a:endParaRPr lang="en-GB" sz="1800" dirty="0"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7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8B02A-E03B-AE55-36CD-FFE02DF05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FBCBE94-3AD4-D82B-831B-2405BD18C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65E781-BC72-21CD-B0E9-C30FA1B8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B93E9E-E81A-8CAD-71CA-69A68F583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E6D687-235B-0510-A3A6-E442E29C1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9211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6A5CC-F965-6F3F-2783-24619DB17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911AD3-1783-443B-93B8-DAB0C0412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54F059-94CA-EDFE-E32C-4BD0A28C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95D2A5-4CEE-570F-DE72-92D9268D5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E7CC5B-057B-C054-8E19-B43A5361D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9799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6D97408-3745-2952-90E7-F39E49663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11BA55-FDC2-991B-CCD5-3CBA102CE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75A272-979E-8367-E33E-A1A90932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365279-FC80-8846-0CE6-A13345BA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8195A5-82E5-F173-3282-2BC96C83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420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4BD7-6A2C-965F-8AD1-527494EF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DE83E2-8463-9F23-9A62-27F82EE69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2D5F76-31ED-07FA-EEA6-B219E26D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BFC3F3-6529-0A1C-D9A2-5F8C99CCF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C01C05-906D-484D-EA37-F9E146C3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7653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C6F7D-C4A2-2594-5006-BDAE17673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948328-BBB6-44E1-7BFC-15AF6B286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45CA2D-515B-F050-B432-A3A7A33A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F1A527-AB3F-09F0-4847-789D1DE6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9F0357-F18A-F743-33B2-AB737AE79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0375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5185C-674E-7EFA-17F0-8561859E1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66321E-5119-EEAF-9BA9-A2B7CB8EA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C7D18A-C6DD-FB37-D7F1-EB89BFB83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4E143A-A01B-5E03-41A7-0678F87D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8FF476-40D3-397F-F010-E9EB85B0C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1D58DD-A282-707B-4213-8750936C4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1050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A216C8-453F-D489-F092-3D5C7EE8A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B18A88-DFC5-A22B-D3FE-F5356CB7B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0B04EE-0798-42A5-9A21-D603B74B5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F4CEF37-8ACC-5D62-5FF5-E67AB05C15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84E2D8-D0C0-73B0-5A05-0ABC516FE7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3F2F67-8EAB-8A79-5509-6B1D88372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EC072C8-6684-FA29-2A90-96B70B61E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69C873-3E7D-487E-9C9B-CB9C0C2C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9816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79529-8A2D-8512-910A-F07C2497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6A85F1-AC43-5A17-FC8B-F7CDFD439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51143C-25FD-72F7-716F-5C9D7AA50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0B4F40-DD17-462C-4529-D549C92B3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135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859004-C587-FC96-F120-F8DFB5DA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EA6656A-443D-F428-5413-FAB130B21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96A135E-6E05-AB0E-9053-DB6210DB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882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1DF4EB-61E6-E3DC-A10E-D1B327D01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2DCCB1-05E4-7043-0485-3F7569D90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18E5C7-3F16-CB4F-B9A8-D2C49AAD0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A5B2F1-77F7-7F35-9EB5-6FD87FC5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956E0D-4E2D-B84F-0DE8-FEE2BE1B6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5B13EB-1974-2B83-53E4-F4724E36F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1512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A8EF5-2895-A19E-1339-8CE6DCAED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085655-E9A3-2B25-1776-838EE45175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0E41C-29F6-E743-7207-23C33DFE3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D9E358-EF35-4A98-080D-60C4E718C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5305D5-59DB-B494-52DF-3B692E0F8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83702C-7EA8-E640-B839-19EF3FD23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907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D85C6-8B4D-BA6B-6A46-58E8AE6D9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C1FB3C-C24C-EADA-2C3D-47E9EAB8E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2629D6-06E2-9A22-D9C5-61AABD0EF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81020-BBD4-4A6E-9428-9D9788224ED9}" type="datetimeFigureOut">
              <a:rPr lang="uk-UA" smtClean="0"/>
              <a:t>25.01.2024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0E1C0E-C643-6F5C-C001-D4A318666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DAE8-B5DA-DD9B-65B8-9B42044E1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32AD51-0304-463B-A8BB-6979BF887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551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9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jp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1B910CD-83B7-4D8A-AC89-1A8E8B1C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1" b="1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E1CC786-D315-DF6F-5E81-C3B1F57FE05B}"/>
              </a:ext>
            </a:extLst>
          </p:cNvPr>
          <p:cNvGrpSpPr/>
          <p:nvPr/>
        </p:nvGrpSpPr>
        <p:grpSpPr>
          <a:xfrm>
            <a:off x="0" y="0"/>
            <a:ext cx="8720544" cy="6858000"/>
            <a:chOff x="0" y="0"/>
            <a:chExt cx="8720544" cy="6858000"/>
          </a:xfrm>
        </p:grpSpPr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D0A4CD2F-2C5F-20C4-BCBB-819AFE19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32098" cy="68580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0523E4C-90A7-69ED-60E8-A57426480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29879" y="0"/>
              <a:ext cx="1790665" cy="68580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C316D7D-072F-40E4-9E5C-650DE8899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59" y="5666585"/>
            <a:ext cx="4944700" cy="10582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1F3C08E-4D67-6720-4D58-0C96F0047301}"/>
              </a:ext>
            </a:extLst>
          </p:cNvPr>
          <p:cNvSpPr txBox="1">
            <a:spLocks/>
          </p:cNvSpPr>
          <p:nvPr/>
        </p:nvSpPr>
        <p:spPr>
          <a:xfrm>
            <a:off x="1073681" y="2374683"/>
            <a:ext cx="5593039" cy="91721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 indent="-360000" algn="l">
              <a:lnSpc>
                <a:spcPct val="100000"/>
              </a:lnSpc>
              <a:spcAft>
                <a:spcPts val="1200"/>
              </a:spcAft>
            </a:pPr>
            <a:r>
              <a:rPr lang="uk-UA" sz="4400" b="1" dirty="0">
                <a:latin typeface="Scriptorama Tradeshow JF" panose="00000400000000000000" pitchFamily="2" charset="0"/>
                <a:ea typeface="Arial" charset="0"/>
                <a:cs typeface="Arial" charset="0"/>
              </a:rPr>
              <a:t>Ласкаво просимо</a:t>
            </a:r>
            <a:endParaRPr lang="en-US" sz="4400" b="1" dirty="0">
              <a:latin typeface="Scriptorama Tradeshow JF" panose="00000400000000000000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8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533629C-F45F-234D-95CF-558C82DFC31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 descr="A group of people in a room&#10;&#10;Description automatically generated with low confidence">
              <a:extLst>
                <a:ext uri="{FF2B5EF4-FFF2-40B4-BE49-F238E27FC236}">
                  <a16:creationId xmlns:a16="http://schemas.microsoft.com/office/drawing/2014/main" id="{38814CA4-D4CB-02C5-B8A4-D365E346F6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244" r="3780"/>
            <a:stretch/>
          </p:blipFill>
          <p:spPr>
            <a:xfrm>
              <a:off x="3841765" y="0"/>
              <a:ext cx="8350235" cy="68580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289C9D-2C5E-5CA9-6963-A8231B644C44}"/>
                </a:ext>
              </a:extLst>
            </p:cNvPr>
            <p:cNvGrpSpPr/>
            <p:nvPr/>
          </p:nvGrpSpPr>
          <p:grpSpPr>
            <a:xfrm>
              <a:off x="0" y="0"/>
              <a:ext cx="8720544" cy="6858000"/>
              <a:chOff x="0" y="0"/>
              <a:chExt cx="8720544" cy="685800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84039C07-4E23-B7CD-F3D4-0BC960805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232098" cy="6858000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FFAC4A1F-C809-5434-EB96-343A9E6AA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929879" y="0"/>
                <a:ext cx="1790665" cy="68580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232" y="191013"/>
            <a:ext cx="5280344" cy="1801640"/>
          </a:xfrm>
        </p:spPr>
        <p:txBody>
          <a:bodyPr anchor="ctr" anchorCtr="0">
            <a:normAutofit/>
          </a:bodyPr>
          <a:lstStyle/>
          <a:p>
            <a:pPr algn="l"/>
            <a:r>
              <a:rPr lang="uk-UA" sz="4800" b="1" dirty="0">
                <a:latin typeface="Helvetica" pitchFamily="2" charset="0"/>
                <a:ea typeface="Calibri Light" charset="0"/>
                <a:cs typeface="Calibri Light" charset="0"/>
              </a:rPr>
              <a:t>Підприємець Форевер</a:t>
            </a:r>
            <a:endParaRPr lang="en-US" sz="48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2684" y="2201771"/>
            <a:ext cx="5815688" cy="3671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 lvl="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Щоб</a:t>
            </a:r>
            <a:r>
              <a:rPr lang="ru-RU" sz="2000" dirty="0">
                <a:latin typeface="Helvetica" pitchFamily="2" charset="0"/>
              </a:rPr>
              <a:t> стати </a:t>
            </a:r>
            <a:r>
              <a:rPr lang="uk-UA" sz="2000" dirty="0">
                <a:latin typeface="Helvetica" pitchFamily="2" charset="0"/>
              </a:rPr>
              <a:t>Підприємцем Форевер</a:t>
            </a:r>
            <a:r>
              <a:rPr lang="en-US" sz="2000" dirty="0">
                <a:latin typeface="Helvetica" pitchFamily="2" charset="0"/>
              </a:rPr>
              <a:t>, </a:t>
            </a:r>
            <a:r>
              <a:rPr lang="ru-RU" sz="2000" dirty="0">
                <a:latin typeface="Helvetica" pitchFamily="2" charset="0"/>
              </a:rPr>
              <a:t>вам </a:t>
            </a:r>
            <a:r>
              <a:rPr lang="ru-RU" sz="2000" dirty="0" err="1">
                <a:latin typeface="Helvetica" pitchFamily="2" charset="0"/>
              </a:rPr>
              <a:t>потрібно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накопичити</a:t>
            </a:r>
            <a:r>
              <a:rPr lang="ru-RU" sz="2000" dirty="0">
                <a:latin typeface="Helvetica" pitchFamily="2" charset="0"/>
              </a:rPr>
              <a:t> покупок </a:t>
            </a:r>
            <a:r>
              <a:rPr lang="ru-RU" sz="2000" dirty="0" err="1">
                <a:latin typeface="Helvetica" pitchFamily="2" charset="0"/>
              </a:rPr>
              <a:t>продукції</a:t>
            </a:r>
            <a:r>
              <a:rPr lang="ru-RU" sz="2000" dirty="0">
                <a:latin typeface="Helvetica" pitchFamily="2" charset="0"/>
              </a:rPr>
              <a:t> на 2</a:t>
            </a:r>
            <a:r>
              <a:rPr lang="uk-UA" sz="2000" dirty="0">
                <a:latin typeface="Helvetica" pitchFamily="2" charset="0"/>
              </a:rPr>
              <a:t>КК</a:t>
            </a:r>
            <a:r>
              <a:rPr lang="en-US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або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придбати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Стартовий</a:t>
            </a:r>
            <a:r>
              <a:rPr lang="ru-RU" sz="2000" dirty="0">
                <a:latin typeface="Helvetica" pitchFamily="2" charset="0"/>
              </a:rPr>
              <a:t> Пакет</a:t>
            </a:r>
          </a:p>
          <a:p>
            <a:pPr marL="360000" lvl="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Якщо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ви</a:t>
            </a:r>
            <a:r>
              <a:rPr lang="ru-RU" sz="2000" dirty="0">
                <a:latin typeface="Helvetica" pitchFamily="2" charset="0"/>
              </a:rPr>
              <a:t> не </a:t>
            </a:r>
            <a:r>
              <a:rPr lang="ru-RU" sz="2000" dirty="0" err="1">
                <a:latin typeface="Helvetica" pitchFamily="2" charset="0"/>
              </a:rPr>
              <a:t>готові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придбати</a:t>
            </a:r>
            <a:r>
              <a:rPr lang="ru-RU" sz="2000" dirty="0">
                <a:latin typeface="Helvetica" pitchFamily="2" charset="0"/>
              </a:rPr>
              <a:t> 2</a:t>
            </a:r>
            <a:r>
              <a:rPr lang="uk-UA" sz="2000" dirty="0">
                <a:latin typeface="Helvetica" pitchFamily="2" charset="0"/>
              </a:rPr>
              <a:t>КК</a:t>
            </a:r>
            <a:r>
              <a:rPr lang="en-US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продукції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або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uk-UA" sz="2000" dirty="0">
                <a:latin typeface="Helvetica" pitchFamily="2" charset="0"/>
              </a:rPr>
              <a:t>Стартовий Пакет</a:t>
            </a:r>
            <a:r>
              <a:rPr lang="en-US" sz="2000" dirty="0">
                <a:latin typeface="Helvetica" pitchFamily="2" charset="0"/>
              </a:rPr>
              <a:t>, </a:t>
            </a:r>
            <a:r>
              <a:rPr lang="ru-RU" sz="2000" dirty="0" err="1">
                <a:latin typeface="Helvetica" pitchFamily="2" charset="0"/>
              </a:rPr>
              <a:t>ви</a:t>
            </a:r>
            <a:r>
              <a:rPr lang="ru-RU" sz="2000" dirty="0">
                <a:latin typeface="Helvetica" pitchFamily="2" charset="0"/>
              </a:rPr>
              <a:t> можете стати </a:t>
            </a:r>
            <a:r>
              <a:rPr lang="ru-RU" sz="2000" dirty="0" err="1">
                <a:latin typeface="Helvetica" pitchFamily="2" charset="0"/>
              </a:rPr>
              <a:t>Привілейованим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Клієнтом</a:t>
            </a:r>
            <a:r>
              <a:rPr lang="ru-RU" sz="2000" dirty="0">
                <a:latin typeface="Helvetica" pitchFamily="2" charset="0"/>
              </a:rPr>
              <a:t> і </a:t>
            </a:r>
            <a:r>
              <a:rPr lang="ru-RU" sz="2000" dirty="0" err="1">
                <a:latin typeface="Helvetica" pitchFamily="2" charset="0"/>
              </a:rPr>
              <a:t>отримувати</a:t>
            </a:r>
            <a:r>
              <a:rPr lang="ru-RU" sz="2000" dirty="0">
                <a:latin typeface="Helvetica" pitchFamily="2" charset="0"/>
              </a:rPr>
              <a:t> 5% </a:t>
            </a:r>
            <a:r>
              <a:rPr lang="ru-RU" sz="2000" dirty="0" err="1">
                <a:latin typeface="Helvetica" pitchFamily="2" charset="0"/>
              </a:rPr>
              <a:t>знижки</a:t>
            </a:r>
            <a:r>
              <a:rPr lang="ru-RU" sz="2000" dirty="0">
                <a:latin typeface="Helvetica" pitchFamily="2" charset="0"/>
              </a:rPr>
              <a:t> на продукт </a:t>
            </a:r>
            <a:r>
              <a:rPr lang="ru-RU" sz="2000" dirty="0" err="1">
                <a:latin typeface="Helvetica" pitchFamily="2" charset="0"/>
              </a:rPr>
              <a:t>під</a:t>
            </a:r>
            <a:r>
              <a:rPr lang="ru-RU" sz="2000" dirty="0">
                <a:latin typeface="Helvetica" pitchFamily="2" charset="0"/>
              </a:rPr>
              <a:t> час </a:t>
            </a:r>
            <a:r>
              <a:rPr lang="ru-RU" sz="2000" dirty="0" err="1">
                <a:latin typeface="Helvetica" pitchFamily="2" charset="0"/>
              </a:rPr>
              <a:t>виконання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вимоги</a:t>
            </a:r>
            <a:r>
              <a:rPr lang="ru-RU" sz="2000" dirty="0">
                <a:latin typeface="Helvetica" pitchFamily="2" charset="0"/>
              </a:rPr>
              <a:t> 2</a:t>
            </a:r>
            <a:r>
              <a:rPr lang="uk-UA" sz="2000" dirty="0">
                <a:latin typeface="Helvetica" pitchFamily="2" charset="0"/>
              </a:rPr>
              <a:t>КК</a:t>
            </a:r>
            <a:r>
              <a:rPr lang="en-US" sz="2000" dirty="0">
                <a:latin typeface="Helvetica" pitchFamily="2" charset="0"/>
              </a:rPr>
              <a:t>.</a:t>
            </a:r>
            <a:endParaRPr lang="uk-UA" sz="2000" dirty="0">
              <a:latin typeface="Helvetica" pitchFamily="2" charset="0"/>
            </a:endParaRPr>
          </a:p>
          <a:p>
            <a:pPr marL="360000" lvl="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Жодного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тиску</a:t>
            </a:r>
            <a:r>
              <a:rPr lang="ru-RU" sz="2000" dirty="0">
                <a:latin typeface="Helvetica" pitchFamily="2" charset="0"/>
              </a:rPr>
              <a:t>, - у </a:t>
            </a:r>
            <a:r>
              <a:rPr lang="uk-UA" sz="2000" dirty="0">
                <a:latin typeface="Helvetica" pitchFamily="2" charset="0"/>
              </a:rPr>
              <a:t>Форевер</a:t>
            </a:r>
            <a:r>
              <a:rPr lang="en-US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кожен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працює</a:t>
            </a:r>
            <a:r>
              <a:rPr lang="ru-RU" sz="2000" dirty="0">
                <a:latin typeface="Helvetica" pitchFamily="2" charset="0"/>
              </a:rPr>
              <a:t> у </a:t>
            </a:r>
            <a:r>
              <a:rPr lang="ru-RU" sz="2000" dirty="0" err="1">
                <a:latin typeface="Helvetica" pitchFamily="2" charset="0"/>
              </a:rPr>
              <a:t>своєму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темпі</a:t>
            </a:r>
            <a:r>
              <a:rPr lang="ru-RU" sz="2000" dirty="0">
                <a:latin typeface="Helvetica" pitchFamily="2" charset="0"/>
              </a:rPr>
              <a:t>!</a:t>
            </a:r>
            <a:endParaRPr lang="en-GB" sz="2000" dirty="0"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C1C668-FCD3-0EB5-D49E-7521A23FDA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162ECBD-8599-BA42-9F5C-EE8477A170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2" b="19203"/>
          <a:stretch/>
        </p:blipFill>
        <p:spPr>
          <a:xfrm>
            <a:off x="-4" y="0"/>
            <a:ext cx="12192003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C1E5DF-72BD-D9AE-A333-8279829C54F2}"/>
              </a:ext>
            </a:extLst>
          </p:cNvPr>
          <p:cNvGrpSpPr/>
          <p:nvPr/>
        </p:nvGrpSpPr>
        <p:grpSpPr>
          <a:xfrm rot="10800000">
            <a:off x="4148578" y="0"/>
            <a:ext cx="8720544" cy="6858000"/>
            <a:chOff x="0" y="0"/>
            <a:chExt cx="8720544" cy="68580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0ED3F01-456C-8D5E-9E4E-46710320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32098" cy="6858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E4DE2FD-F7BF-0715-2708-ECB4D05E7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29879" y="0"/>
              <a:ext cx="1790665" cy="6858000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507C926-F6E7-42E6-677F-20ACB2738DC6}"/>
              </a:ext>
            </a:extLst>
          </p:cNvPr>
          <p:cNvSpPr txBox="1">
            <a:spLocks/>
          </p:cNvSpPr>
          <p:nvPr/>
        </p:nvSpPr>
        <p:spPr>
          <a:xfrm>
            <a:off x="6933655" y="61864"/>
            <a:ext cx="5625792" cy="14248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5000" b="1" dirty="0">
                <a:latin typeface="Helvetica" pitchFamily="2" charset="0"/>
                <a:ea typeface="Calibri Light" charset="0"/>
                <a:cs typeface="Calibri Light" charset="0"/>
              </a:rPr>
              <a:t>Що ж далі</a:t>
            </a:r>
            <a:r>
              <a:rPr lang="en-US" sz="5000" b="1" dirty="0">
                <a:latin typeface="Helvetica" pitchFamily="2" charset="0"/>
                <a:ea typeface="Calibri Light" charset="0"/>
                <a:cs typeface="Calibri Light" charset="0"/>
              </a:rPr>
              <a:t>?</a:t>
            </a:r>
            <a:endParaRPr lang="en-US" sz="50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81B166-1549-D8B4-9617-ABBDE8B4A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5AF3911-48D5-61D7-30FA-EC11967680A1}"/>
              </a:ext>
            </a:extLst>
          </p:cNvPr>
          <p:cNvSpPr txBox="1">
            <a:spLocks/>
          </p:cNvSpPr>
          <p:nvPr/>
        </p:nvSpPr>
        <p:spPr>
          <a:xfrm>
            <a:off x="6931769" y="2096670"/>
            <a:ext cx="4758546" cy="25215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 lvl="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Спробуйте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наші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найпопулярніші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продукти</a:t>
            </a:r>
            <a:r>
              <a:rPr lang="ru-RU" sz="2000" dirty="0">
                <a:latin typeface="Helvetica" pitchFamily="2" charset="0"/>
              </a:rPr>
              <a:t>!</a:t>
            </a:r>
          </a:p>
          <a:p>
            <a:pPr marL="360000" lvl="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Дізнайтеся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більше</a:t>
            </a:r>
            <a:r>
              <a:rPr lang="ru-RU" sz="2000" dirty="0">
                <a:latin typeface="Helvetica" pitchFamily="2" charset="0"/>
              </a:rPr>
              <a:t> про </a:t>
            </a:r>
            <a:r>
              <a:rPr lang="ru-RU" sz="2000" dirty="0" err="1">
                <a:latin typeface="Helvetica" pitchFamily="2" charset="0"/>
              </a:rPr>
              <a:t>можливість</a:t>
            </a:r>
            <a:r>
              <a:rPr lang="ru-RU" sz="2000" dirty="0">
                <a:latin typeface="Helvetica" pitchFamily="2" charset="0"/>
              </a:rPr>
              <a:t> стати </a:t>
            </a:r>
            <a:r>
              <a:rPr lang="uk-UA" sz="2000" dirty="0">
                <a:latin typeface="Helvetica" pitchFamily="2" charset="0"/>
              </a:rPr>
              <a:t>Підприємцем Форевер</a:t>
            </a:r>
          </a:p>
          <a:p>
            <a:pPr marL="360000" lvl="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Спілкуйтеся</a:t>
            </a:r>
            <a:r>
              <a:rPr lang="ru-RU" sz="2000" dirty="0">
                <a:latin typeface="Helvetica" pitchFamily="2" charset="0"/>
              </a:rPr>
              <a:t> та </a:t>
            </a:r>
            <a:r>
              <a:rPr lang="ru-RU" sz="2000" dirty="0" err="1">
                <a:latin typeface="Helvetica" pitchFamily="2" charset="0"/>
              </a:rPr>
              <a:t>взаємодійте</a:t>
            </a:r>
            <a:r>
              <a:rPr lang="ru-RU" sz="2000" dirty="0">
                <a:latin typeface="Helvetica" pitchFamily="2" charset="0"/>
              </a:rPr>
              <a:t> з </a:t>
            </a:r>
            <a:r>
              <a:rPr lang="uk-UA" sz="2000" dirty="0">
                <a:latin typeface="Helvetica" pitchFamily="2" charset="0"/>
              </a:rPr>
              <a:t>іншими Підприємцями </a:t>
            </a:r>
            <a:r>
              <a:rPr lang="uk-UA" sz="2000" dirty="0" err="1">
                <a:latin typeface="Helvetica" pitchFamily="2" charset="0"/>
              </a:rPr>
              <a:t>Форевер</a:t>
            </a:r>
            <a:endParaRPr lang="uk-UA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87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E23086-73E3-45B1-BFFF-D51042C83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29" b="91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BF5A7E-6E7C-1538-704C-43E9935099D8}"/>
              </a:ext>
            </a:extLst>
          </p:cNvPr>
          <p:cNvGrpSpPr/>
          <p:nvPr/>
        </p:nvGrpSpPr>
        <p:grpSpPr>
          <a:xfrm rot="10800000">
            <a:off x="3469568" y="0"/>
            <a:ext cx="8720544" cy="6858000"/>
            <a:chOff x="0" y="0"/>
            <a:chExt cx="8720544" cy="68580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78917A1-394C-E4D0-70B1-25EBF9C0B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32098" cy="6858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28A5F1D4-7214-2517-A61B-F2A1A596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29879" y="0"/>
              <a:ext cx="1790665" cy="6858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6596" y="61864"/>
            <a:ext cx="4312956" cy="1424893"/>
          </a:xfrm>
        </p:spPr>
        <p:txBody>
          <a:bodyPr anchor="ctr" anchorCtr="0">
            <a:normAutofit/>
          </a:bodyPr>
          <a:lstStyle/>
          <a:p>
            <a:pPr algn="l"/>
            <a:r>
              <a:rPr lang="uk-UA" sz="5000" b="1" dirty="0">
                <a:latin typeface="Helvetica" pitchFamily="2" charset="0"/>
                <a:ea typeface="Calibri Light" charset="0"/>
                <a:cs typeface="Calibri Light" charset="0"/>
              </a:rPr>
              <a:t>Хто ми такі</a:t>
            </a:r>
            <a:r>
              <a:rPr lang="en-US" sz="5000" b="1" dirty="0">
                <a:latin typeface="Helvetica" pitchFamily="2" charset="0"/>
                <a:ea typeface="Calibri Light" charset="0"/>
                <a:cs typeface="Calibri Light" charset="0"/>
              </a:rPr>
              <a:t>?</a:t>
            </a:r>
            <a:endParaRPr lang="en-US" sz="50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446596" y="2598785"/>
            <a:ext cx="6557152" cy="30116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>
                <a:latin typeface="Helvetica" pitchFamily="2" charset="0"/>
              </a:rPr>
              <a:t>Глобальна </a:t>
            </a:r>
            <a:r>
              <a:rPr lang="ru-RU" sz="2000" dirty="0" err="1">
                <a:latin typeface="Helvetica" pitchFamily="2" charset="0"/>
              </a:rPr>
              <a:t>мільярдна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компанія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прямих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продажів</a:t>
            </a:r>
            <a:endParaRPr lang="ru-RU" sz="2000" dirty="0">
              <a:latin typeface="Helvetica" pitchFamily="2" charset="0"/>
            </a:endParaRPr>
          </a:p>
          <a:p>
            <a:pPr marL="36000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Найбільший</a:t>
            </a:r>
            <a:r>
              <a:rPr lang="ru-RU" sz="2000" dirty="0">
                <a:latin typeface="Helvetica" pitchFamily="2" charset="0"/>
              </a:rPr>
              <a:t> у </a:t>
            </a:r>
            <a:r>
              <a:rPr lang="ru-RU" sz="2000" dirty="0" err="1">
                <a:latin typeface="Helvetica" pitchFamily="2" charset="0"/>
              </a:rPr>
              <a:t>світі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виробник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продуктів</a:t>
            </a:r>
            <a:r>
              <a:rPr lang="ru-RU" sz="2000" dirty="0">
                <a:latin typeface="Helvetica" pitchFamily="2" charset="0"/>
              </a:rPr>
              <a:t> на </a:t>
            </a:r>
            <a:r>
              <a:rPr lang="ru-RU" sz="2000" dirty="0" err="1">
                <a:latin typeface="Helvetica" pitchFamily="2" charset="0"/>
              </a:rPr>
              <a:t>основі</a:t>
            </a:r>
            <a:r>
              <a:rPr lang="ru-RU" sz="2000" dirty="0">
                <a:latin typeface="Helvetica" pitchFamily="2" charset="0"/>
              </a:rPr>
              <a:t> алое</a:t>
            </a:r>
          </a:p>
          <a:p>
            <a:pPr marL="36000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uk-UA" sz="2000" dirty="0">
                <a:latin typeface="Helvetica" pitchFamily="2" charset="0"/>
              </a:rPr>
              <a:t>Підприємці Форевер (ПФ) </a:t>
            </a:r>
            <a:r>
              <a:rPr lang="ru-RU" sz="2000" dirty="0">
                <a:latin typeface="Helvetica" pitchFamily="2" charset="0"/>
              </a:rPr>
              <a:t>з </a:t>
            </a:r>
            <a:r>
              <a:rPr lang="ru-RU" sz="2000" dirty="0" err="1">
                <a:latin typeface="Helvetica" pitchFamily="2" charset="0"/>
              </a:rPr>
              <a:t>усього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світу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насолоджуються</a:t>
            </a:r>
            <a:r>
              <a:rPr lang="ru-RU" sz="2000" dirty="0">
                <a:latin typeface="Helvetica" pitchFamily="2" charset="0"/>
              </a:rPr>
              <a:t> нашими продуктами та </a:t>
            </a:r>
            <a:r>
              <a:rPr lang="ru-RU" sz="2000" dirty="0" err="1">
                <a:latin typeface="Helvetica" pitchFamily="2" charset="0"/>
              </a:rPr>
              <a:t>діляться</a:t>
            </a:r>
            <a:r>
              <a:rPr lang="ru-RU" sz="2000" dirty="0">
                <a:latin typeface="Helvetica" pitchFamily="2" charset="0"/>
              </a:rPr>
              <a:t> ними, </a:t>
            </a:r>
            <a:r>
              <a:rPr lang="ru-RU" sz="2000" dirty="0" err="1">
                <a:latin typeface="Helvetica" pitchFamily="2" charset="0"/>
              </a:rPr>
              <a:t>щоб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побудувати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власний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бізнес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A35086-D589-6D90-041F-6EF7A1108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CC0B824-6B5B-7ABE-7A8B-DD4048F7B88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7" name="Picture 6" descr="A person in a suit sitting in a chair in front of a window&#10;&#10;Description automatically generated with low confidence">
              <a:extLst>
                <a:ext uri="{FF2B5EF4-FFF2-40B4-BE49-F238E27FC236}">
                  <a16:creationId xmlns:a16="http://schemas.microsoft.com/office/drawing/2014/main" id="{7BA65BF0-2824-F710-A258-CDDE61C16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20021" t="5995" r="7684" b="4252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289C9D-2C5E-5CA9-6963-A8231B644C44}"/>
                </a:ext>
              </a:extLst>
            </p:cNvPr>
            <p:cNvGrpSpPr/>
            <p:nvPr/>
          </p:nvGrpSpPr>
          <p:grpSpPr>
            <a:xfrm>
              <a:off x="0" y="0"/>
              <a:ext cx="8720544" cy="6858000"/>
              <a:chOff x="0" y="0"/>
              <a:chExt cx="8720544" cy="685800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84039C07-4E23-B7CD-F3D4-0BC960805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232098" cy="6858000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FFAC4A1F-C809-5434-EB96-343A9E6AA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929879" y="0"/>
                <a:ext cx="1790665" cy="68580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231" y="191013"/>
            <a:ext cx="6036201" cy="1801640"/>
          </a:xfrm>
        </p:spPr>
        <p:txBody>
          <a:bodyPr anchor="ctr" anchorCtr="0">
            <a:normAutofit fontScale="90000"/>
          </a:bodyPr>
          <a:lstStyle/>
          <a:p>
            <a:pPr algn="l"/>
            <a:r>
              <a:rPr lang="uk-UA" sz="4800" b="1" dirty="0">
                <a:latin typeface="Helvetica" pitchFamily="2" charset="0"/>
                <a:ea typeface="Calibri Light" charset="0"/>
                <a:cs typeface="Calibri Light" charset="0"/>
              </a:rPr>
              <a:t>Заснована у 1978 році </a:t>
            </a:r>
            <a:r>
              <a:rPr lang="uk-UA" sz="4800" b="1" dirty="0" err="1">
                <a:latin typeface="Helvetica" pitchFamily="2" charset="0"/>
                <a:ea typeface="Calibri Light" charset="0"/>
                <a:cs typeface="Calibri Light" charset="0"/>
              </a:rPr>
              <a:t>Рексом</a:t>
            </a:r>
            <a:r>
              <a:rPr lang="uk-UA" sz="4800" b="1" dirty="0">
                <a:latin typeface="Helvetica" pitchFamily="2" charset="0"/>
                <a:ea typeface="Calibri Light" charset="0"/>
                <a:cs typeface="Calibri Light" charset="0"/>
              </a:rPr>
              <a:t> Манном</a:t>
            </a:r>
            <a:endParaRPr lang="en-US" sz="48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2684" y="1724693"/>
            <a:ext cx="6078239" cy="47423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 lvl="0" indent="-360000" algn="l">
              <a:lnSpc>
                <a:spcPct val="100000"/>
              </a:lnSpc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>
                <a:latin typeface="Helvetica" pitchFamily="2" charset="0"/>
              </a:rPr>
              <a:t>Рекс </a:t>
            </a:r>
            <a:r>
              <a:rPr lang="ru-RU" sz="2000" dirty="0" err="1">
                <a:latin typeface="Helvetica" pitchFamily="2" charset="0"/>
              </a:rPr>
              <a:t>заснував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en-US" sz="2000" dirty="0">
                <a:latin typeface="Helvetica" pitchFamily="2" charset="0"/>
              </a:rPr>
              <a:t>Forever </a:t>
            </a:r>
            <a:r>
              <a:rPr lang="ru-RU" sz="2000" dirty="0" err="1">
                <a:latin typeface="Helvetica" pitchFamily="2" charset="0"/>
              </a:rPr>
              <a:t>після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надзвичайно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успішної</a:t>
            </a:r>
            <a:r>
              <a:rPr lang="ru-RU" sz="2000" dirty="0">
                <a:latin typeface="Helvetica" pitchFamily="2" charset="0"/>
              </a:rPr>
              <a:t> 13-річної </a:t>
            </a:r>
            <a:r>
              <a:rPr lang="ru-RU" sz="2000" dirty="0" err="1">
                <a:latin typeface="Helvetica" pitchFamily="2" charset="0"/>
              </a:rPr>
              <a:t>кар’єри</a:t>
            </a:r>
            <a:r>
              <a:rPr lang="ru-RU" sz="2000" dirty="0">
                <a:latin typeface="Helvetica" pitchFamily="2" charset="0"/>
              </a:rPr>
              <a:t> </a:t>
            </a:r>
          </a:p>
          <a:p>
            <a:pPr marL="360000" lvl="0" indent="-360000" algn="l">
              <a:lnSpc>
                <a:spcPct val="100000"/>
              </a:lnSpc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>
                <a:latin typeface="Helvetica" pitchFamily="2" charset="0"/>
              </a:rPr>
              <a:t>У </a:t>
            </a:r>
            <a:r>
              <a:rPr lang="ru-RU" sz="2000" dirty="0" err="1">
                <a:latin typeface="Helvetica" pitchFamily="2" charset="0"/>
              </a:rPr>
              <a:t>нього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була</a:t>
            </a:r>
            <a:r>
              <a:rPr lang="ru-RU" sz="2000" dirty="0">
                <a:latin typeface="Helvetica" pitchFamily="2" charset="0"/>
              </a:rPr>
              <a:t> проста, але </a:t>
            </a:r>
            <a:r>
              <a:rPr lang="ru-RU" sz="2000" dirty="0" err="1">
                <a:latin typeface="Helvetica" pitchFamily="2" charset="0"/>
              </a:rPr>
              <a:t>потужна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бізнес</a:t>
            </a:r>
            <a:r>
              <a:rPr lang="ru-RU" sz="2000" dirty="0">
                <a:latin typeface="Helvetica" pitchFamily="2" charset="0"/>
              </a:rPr>
              <a:t>-модель: </a:t>
            </a:r>
            <a:r>
              <a:rPr lang="ru-RU" sz="2000" dirty="0" err="1">
                <a:latin typeface="Helvetica" pitchFamily="2" charset="0"/>
              </a:rPr>
              <a:t>пропонувати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найкраще</a:t>
            </a:r>
            <a:r>
              <a:rPr lang="ru-RU" sz="2000" dirty="0">
                <a:latin typeface="Helvetica" pitchFamily="2" charset="0"/>
              </a:rPr>
              <a:t> з науки та </a:t>
            </a:r>
            <a:r>
              <a:rPr lang="ru-RU" sz="2000" dirty="0" err="1">
                <a:latin typeface="Helvetica" pitchFamily="2" charset="0"/>
              </a:rPr>
              <a:t>природи</a:t>
            </a:r>
            <a:r>
              <a:rPr lang="ru-RU" sz="2000" dirty="0">
                <a:latin typeface="Helvetica" pitchFamily="2" charset="0"/>
              </a:rPr>
              <a:t>, </a:t>
            </a:r>
            <a:r>
              <a:rPr lang="ru-RU" sz="2000" dirty="0" err="1">
                <a:latin typeface="Helvetica" pitchFamily="2" charset="0"/>
              </a:rPr>
              <a:t>щоб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створювати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якісні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продукти</a:t>
            </a:r>
            <a:r>
              <a:rPr lang="ru-RU" sz="2000" dirty="0">
                <a:latin typeface="Helvetica" pitchFamily="2" charset="0"/>
              </a:rPr>
              <a:t>, </a:t>
            </a:r>
            <a:r>
              <a:rPr lang="ru-RU" sz="2000" dirty="0" err="1">
                <a:latin typeface="Helvetica" pitchFamily="2" charset="0"/>
              </a:rPr>
              <a:t>якими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інші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зможуть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пишатися</a:t>
            </a:r>
            <a:r>
              <a:rPr lang="ru-RU" sz="2000" dirty="0">
                <a:latin typeface="Helvetica" pitchFamily="2" charset="0"/>
              </a:rPr>
              <a:t>, </a:t>
            </a:r>
            <a:r>
              <a:rPr lang="ru-RU" sz="2000" dirty="0" err="1">
                <a:latin typeface="Helvetica" pitchFamily="2" charset="0"/>
              </a:rPr>
              <a:t>ділитися</a:t>
            </a:r>
            <a:r>
              <a:rPr lang="ru-RU" sz="2000" dirty="0">
                <a:latin typeface="Helvetica" pitchFamily="2" charset="0"/>
              </a:rPr>
              <a:t> ними і </a:t>
            </a:r>
            <a:r>
              <a:rPr lang="ru-RU" sz="2000" dirty="0" err="1">
                <a:latin typeface="Helvetica" pitchFamily="2" charset="0"/>
              </a:rPr>
              <a:t>робити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це</a:t>
            </a:r>
            <a:r>
              <a:rPr lang="ru-RU" sz="2000" dirty="0">
                <a:latin typeface="Helvetica" pitchFamily="2" charset="0"/>
              </a:rPr>
              <a:t> з </a:t>
            </a:r>
            <a:r>
              <a:rPr lang="ru-RU" sz="2000" dirty="0" err="1">
                <a:latin typeface="Helvetica" pitchFamily="2" charset="0"/>
              </a:rPr>
              <a:t>особистим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підходом</a:t>
            </a:r>
            <a:r>
              <a:rPr lang="ru-RU" sz="2000" dirty="0">
                <a:latin typeface="Helvetica" pitchFamily="2" charset="0"/>
              </a:rPr>
              <a:t> до кожного.</a:t>
            </a:r>
          </a:p>
          <a:p>
            <a:pPr marL="360000" lvl="0" indent="-360000" algn="l">
              <a:lnSpc>
                <a:spcPct val="100000"/>
              </a:lnSpc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>
                <a:latin typeface="Helvetica" pitchFamily="2" charset="0"/>
              </a:rPr>
              <a:t>У перший же </a:t>
            </a:r>
            <a:r>
              <a:rPr lang="ru-RU" sz="2000" dirty="0" err="1">
                <a:latin typeface="Helvetica" pitchFamily="2" charset="0"/>
              </a:rPr>
              <a:t>рік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продажі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uk-UA" sz="2000" dirty="0">
                <a:latin typeface="Helvetica" pitchFamily="2" charset="0"/>
              </a:rPr>
              <a:t>Форевер</a:t>
            </a:r>
            <a:r>
              <a:rPr lang="en-US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склали</a:t>
            </a:r>
            <a:r>
              <a:rPr lang="ru-RU" sz="2000" dirty="0">
                <a:latin typeface="Helvetica" pitchFamily="2" charset="0"/>
              </a:rPr>
              <a:t> 1 </a:t>
            </a:r>
            <a:r>
              <a:rPr lang="ru-RU" sz="2000" dirty="0" err="1">
                <a:latin typeface="Helvetica" pitchFamily="2" charset="0"/>
              </a:rPr>
              <a:t>мільйон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доларів</a:t>
            </a:r>
            <a:r>
              <a:rPr lang="ru-RU" sz="2000" dirty="0">
                <a:latin typeface="Helvetica" pitchFamily="2" charset="0"/>
              </a:rPr>
              <a:t>, а до 1979 року </a:t>
            </a:r>
            <a:r>
              <a:rPr lang="ru-RU" sz="2000" dirty="0" err="1">
                <a:latin typeface="Helvetica" pitchFamily="2" charset="0"/>
              </a:rPr>
              <a:t>цей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показник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зріс</a:t>
            </a:r>
            <a:r>
              <a:rPr lang="ru-RU" sz="2000" dirty="0">
                <a:latin typeface="Helvetica" pitchFamily="2" charset="0"/>
              </a:rPr>
              <a:t> в </a:t>
            </a:r>
            <a:r>
              <a:rPr lang="ru-RU" sz="2000" dirty="0" err="1">
                <a:latin typeface="Helvetica" pitchFamily="2" charset="0"/>
              </a:rPr>
              <a:t>дев’ять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разів</a:t>
            </a:r>
            <a:r>
              <a:rPr lang="ru-RU" sz="2000" dirty="0">
                <a:latin typeface="Helvetica" pitchFamily="2" charset="0"/>
              </a:rPr>
              <a:t>.</a:t>
            </a:r>
          </a:p>
          <a:p>
            <a:pPr marL="360000" lvl="0" indent="-360000" algn="l">
              <a:lnSpc>
                <a:spcPct val="100000"/>
              </a:lnSpc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>
                <a:latin typeface="Helvetica" pitchFamily="2" charset="0"/>
              </a:rPr>
              <a:t>У 1981 </a:t>
            </a:r>
            <a:r>
              <a:rPr lang="ru-RU" sz="2000" dirty="0" err="1">
                <a:latin typeface="Helvetica" pitchFamily="2" charset="0"/>
              </a:rPr>
              <a:t>році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продажі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uk-UA" sz="2000" dirty="0">
                <a:latin typeface="Helvetica" pitchFamily="2" charset="0"/>
              </a:rPr>
              <a:t>Форевер</a:t>
            </a:r>
            <a:r>
              <a:rPr lang="en-US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складали</a:t>
            </a:r>
            <a:r>
              <a:rPr lang="ru-RU" sz="2000" dirty="0">
                <a:latin typeface="Helvetica" pitchFamily="2" charset="0"/>
              </a:rPr>
              <a:t> 5 </a:t>
            </a:r>
            <a:r>
              <a:rPr lang="ru-RU" sz="2000" dirty="0" err="1">
                <a:latin typeface="Helvetica" pitchFamily="2" charset="0"/>
              </a:rPr>
              <a:t>мільйонів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доларів</a:t>
            </a:r>
            <a:r>
              <a:rPr lang="ru-RU" sz="2000" dirty="0">
                <a:latin typeface="Helvetica" pitchFamily="2" charset="0"/>
              </a:rPr>
              <a:t> на день на </a:t>
            </a:r>
            <a:r>
              <a:rPr lang="ru-RU" sz="2000" dirty="0" err="1">
                <a:latin typeface="Helvetica" pitchFamily="2" charset="0"/>
              </a:rPr>
              <a:t>п'яти</a:t>
            </a:r>
            <a:r>
              <a:rPr lang="ru-RU" sz="2000" dirty="0">
                <a:latin typeface="Helvetica" pitchFamily="2" charset="0"/>
              </a:rPr>
              <a:t> континентах</a:t>
            </a:r>
            <a:endParaRPr lang="en-GB" sz="2000" dirty="0"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4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tree, outdoor, street&#10;&#10;Description automatically generated">
            <a:extLst>
              <a:ext uri="{FF2B5EF4-FFF2-40B4-BE49-F238E27FC236}">
                <a16:creationId xmlns:a16="http://schemas.microsoft.com/office/drawing/2014/main" id="{007486B0-2E7A-B00E-FF61-9FDAE058F9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-1889" y="0"/>
            <a:ext cx="1219199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C1E5DF-72BD-D9AE-A333-8279829C54F2}"/>
              </a:ext>
            </a:extLst>
          </p:cNvPr>
          <p:cNvGrpSpPr/>
          <p:nvPr/>
        </p:nvGrpSpPr>
        <p:grpSpPr>
          <a:xfrm rot="10800000">
            <a:off x="3469568" y="0"/>
            <a:ext cx="8720544" cy="6858000"/>
            <a:chOff x="0" y="0"/>
            <a:chExt cx="8720544" cy="68580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0ED3F01-456C-8D5E-9E4E-46710320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32098" cy="6858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E4DE2FD-F7BF-0715-2708-ECB4D05E7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29879" y="0"/>
              <a:ext cx="1790665" cy="6858000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507C926-F6E7-42E6-677F-20ACB2738DC6}"/>
              </a:ext>
            </a:extLst>
          </p:cNvPr>
          <p:cNvSpPr txBox="1">
            <a:spLocks/>
          </p:cNvSpPr>
          <p:nvPr/>
        </p:nvSpPr>
        <p:spPr>
          <a:xfrm>
            <a:off x="5446596" y="61864"/>
            <a:ext cx="4312956" cy="14248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5000" b="1" dirty="0">
                <a:latin typeface="Helvetica" pitchFamily="2" charset="0"/>
                <a:ea typeface="Calibri Light" charset="0"/>
                <a:cs typeface="Calibri Light" charset="0"/>
              </a:rPr>
              <a:t>Сьогодення</a:t>
            </a:r>
            <a:endParaRPr lang="en-US" sz="50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98CF9-AA9B-B675-A5B2-068EEFFF3139}"/>
              </a:ext>
            </a:extLst>
          </p:cNvPr>
          <p:cNvSpPr txBox="1">
            <a:spLocks/>
          </p:cNvSpPr>
          <p:nvPr/>
        </p:nvSpPr>
        <p:spPr>
          <a:xfrm>
            <a:off x="5446597" y="1764836"/>
            <a:ext cx="6557152" cy="3671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 lvl="0" indent="-360000" algn="l">
              <a:lnSpc>
                <a:spcPct val="100000"/>
              </a:lnSpc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Міжнародна</a:t>
            </a:r>
            <a:r>
              <a:rPr lang="ru-RU" sz="2000" dirty="0">
                <a:latin typeface="Helvetica" pitchFamily="2" charset="0"/>
              </a:rPr>
              <a:t> штаб-квартира в </a:t>
            </a:r>
            <a:r>
              <a:rPr lang="ru-RU" sz="2000" dirty="0" err="1">
                <a:latin typeface="Helvetica" pitchFamily="2" charset="0"/>
              </a:rPr>
              <a:t>Скоттсдейлі</a:t>
            </a:r>
            <a:r>
              <a:rPr lang="ru-RU" sz="2000" dirty="0">
                <a:latin typeface="Helvetica" pitchFamily="2" charset="0"/>
              </a:rPr>
              <a:t>, штат Аризона, США</a:t>
            </a:r>
          </a:p>
          <a:p>
            <a:pPr marL="360000" lvl="0" indent="-360000" algn="l">
              <a:lnSpc>
                <a:spcPct val="100000"/>
              </a:lnSpc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>
                <a:latin typeface="Helvetica" pitchFamily="2" charset="0"/>
              </a:rPr>
              <a:t>Вертикально </a:t>
            </a:r>
            <a:r>
              <a:rPr lang="ru-RU" sz="2000" dirty="0" err="1">
                <a:latin typeface="Helvetica" pitchFamily="2" charset="0"/>
              </a:rPr>
              <a:t>інтегрована</a:t>
            </a:r>
            <a:r>
              <a:rPr lang="ru-RU" sz="2000" dirty="0">
                <a:latin typeface="Helvetica" pitchFamily="2" charset="0"/>
              </a:rPr>
              <a:t> і без </a:t>
            </a:r>
            <a:r>
              <a:rPr lang="ru-RU" sz="2000" dirty="0" err="1">
                <a:latin typeface="Helvetica" pitchFamily="2" charset="0"/>
              </a:rPr>
              <a:t>боргів</a:t>
            </a:r>
            <a:endParaRPr lang="ru-RU" sz="2000" dirty="0">
              <a:latin typeface="Helvetica" pitchFamily="2" charset="0"/>
            </a:endParaRPr>
          </a:p>
          <a:p>
            <a:pPr marL="360000" lvl="0" indent="-360000" algn="l">
              <a:lnSpc>
                <a:spcPct val="100000"/>
              </a:lnSpc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Працює</a:t>
            </a:r>
            <a:r>
              <a:rPr lang="ru-RU" sz="2000" dirty="0">
                <a:latin typeface="Helvetica" pitchFamily="2" charset="0"/>
              </a:rPr>
              <a:t> в </a:t>
            </a:r>
            <a:r>
              <a:rPr lang="ru-RU" sz="2000" dirty="0" err="1">
                <a:latin typeface="Helvetica" pitchFamily="2" charset="0"/>
              </a:rPr>
              <a:t>більш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ніж</a:t>
            </a:r>
            <a:r>
              <a:rPr lang="ru-RU" sz="2000" dirty="0">
                <a:latin typeface="Helvetica" pitchFamily="2" charset="0"/>
              </a:rPr>
              <a:t> 160 </a:t>
            </a:r>
            <a:r>
              <a:rPr lang="ru-RU" sz="2000" dirty="0" err="1">
                <a:latin typeface="Helvetica" pitchFamily="2" charset="0"/>
              </a:rPr>
              <a:t>країнах</a:t>
            </a:r>
            <a:endParaRPr lang="ru-RU" sz="2000" dirty="0">
              <a:latin typeface="Helvetica" pitchFamily="2" charset="0"/>
            </a:endParaRPr>
          </a:p>
          <a:p>
            <a:pPr marL="360000" lvl="0" indent="-360000" algn="l">
              <a:lnSpc>
                <a:spcPct val="100000"/>
              </a:lnSpc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>
                <a:latin typeface="Helvetica" pitchFamily="2" charset="0"/>
              </a:rPr>
              <a:t>45 </a:t>
            </a:r>
            <a:r>
              <a:rPr lang="ru-RU" sz="2000" dirty="0" err="1">
                <a:latin typeface="Helvetica" pitchFamily="2" charset="0"/>
              </a:rPr>
              <a:t>років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безперервного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ростання</a:t>
            </a:r>
            <a:endParaRPr lang="ru-RU" sz="2000" dirty="0">
              <a:latin typeface="Helvetica" pitchFamily="2" charset="0"/>
            </a:endParaRPr>
          </a:p>
          <a:p>
            <a:pPr marL="360000" lvl="0" indent="-360000" algn="l">
              <a:lnSpc>
                <a:spcPct val="100000"/>
              </a:lnSpc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Заслужений</a:t>
            </a:r>
            <a:r>
              <a:rPr lang="ru-RU" sz="2000" dirty="0">
                <a:latin typeface="Helvetica" pitchFamily="2" charset="0"/>
              </a:rPr>
              <a:t> член </a:t>
            </a:r>
            <a:r>
              <a:rPr lang="uk-UA" sz="2000" dirty="0">
                <a:latin typeface="Helvetica" pitchFamily="2" charset="0"/>
              </a:rPr>
              <a:t>АПП</a:t>
            </a:r>
            <a:r>
              <a:rPr lang="en-US" sz="2000" dirty="0">
                <a:latin typeface="Helvetica" pitchFamily="2" charset="0"/>
              </a:rPr>
              <a:t> (</a:t>
            </a:r>
            <a:r>
              <a:rPr lang="ru-RU" sz="2000" dirty="0" err="1">
                <a:latin typeface="Helvetica" pitchFamily="2" charset="0"/>
              </a:rPr>
              <a:t>Асоціації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прямих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продажів</a:t>
            </a:r>
            <a:r>
              <a:rPr lang="ru-RU" sz="2000" dirty="0">
                <a:latin typeface="Helvetica" pitchFamily="2" charset="0"/>
              </a:rPr>
              <a:t>)</a:t>
            </a:r>
          </a:p>
          <a:p>
            <a:pPr marL="360000" lvl="0" indent="-360000" algn="l">
              <a:lnSpc>
                <a:spcPct val="100000"/>
              </a:lnSpc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Найбільший</a:t>
            </a:r>
            <a:r>
              <a:rPr lang="ru-RU" sz="2000" dirty="0">
                <a:latin typeface="Helvetica" pitchFamily="2" charset="0"/>
              </a:rPr>
              <a:t> у </a:t>
            </a:r>
            <a:r>
              <a:rPr lang="ru-RU" sz="2000" dirty="0" err="1">
                <a:latin typeface="Helvetica" pitchFamily="2" charset="0"/>
              </a:rPr>
              <a:t>світі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вирощувач</a:t>
            </a:r>
            <a:r>
              <a:rPr lang="ru-RU" sz="2000" dirty="0">
                <a:latin typeface="Helvetica" pitchFamily="2" charset="0"/>
              </a:rPr>
              <a:t> і </a:t>
            </a:r>
            <a:r>
              <a:rPr lang="ru-RU" sz="2000" dirty="0" err="1">
                <a:latin typeface="Helvetica" pitchFamily="2" charset="0"/>
              </a:rPr>
              <a:t>виробник</a:t>
            </a:r>
            <a:r>
              <a:rPr lang="ru-RU" sz="2000" dirty="0">
                <a:latin typeface="Helvetica" pitchFamily="2" charset="0"/>
              </a:rPr>
              <a:t> алое та </a:t>
            </a:r>
            <a:r>
              <a:rPr lang="ru-RU" sz="2000" dirty="0" err="1">
                <a:latin typeface="Helvetica" pitchFamily="2" charset="0"/>
              </a:rPr>
              <a:t>продуктів</a:t>
            </a:r>
            <a:r>
              <a:rPr lang="ru-RU" sz="2000" dirty="0">
                <a:latin typeface="Helvetica" pitchFamily="2" charset="0"/>
              </a:rPr>
              <a:t> на </a:t>
            </a:r>
            <a:r>
              <a:rPr lang="ru-RU" sz="2000" dirty="0" err="1">
                <a:latin typeface="Helvetica" pitchFamily="2" charset="0"/>
              </a:rPr>
              <a:t>основі</a:t>
            </a:r>
            <a:r>
              <a:rPr lang="ru-RU" sz="2000" dirty="0">
                <a:latin typeface="Helvetica" pitchFamily="2" charset="0"/>
              </a:rPr>
              <a:t> алое</a:t>
            </a:r>
            <a:endParaRPr lang="en-GB" sz="2000" dirty="0"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81B166-1549-D8B4-9617-ABBDE8B4A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F7F0B9F-C1EC-EB2D-9F5D-EE62B80F50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4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C1E5DF-72BD-D9AE-A333-8279829C54F2}"/>
              </a:ext>
            </a:extLst>
          </p:cNvPr>
          <p:cNvGrpSpPr/>
          <p:nvPr/>
        </p:nvGrpSpPr>
        <p:grpSpPr>
          <a:xfrm rot="10800000">
            <a:off x="3469568" y="0"/>
            <a:ext cx="8720544" cy="6858000"/>
            <a:chOff x="0" y="0"/>
            <a:chExt cx="8720544" cy="68580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0ED3F01-456C-8D5E-9E4E-46710320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32098" cy="6858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E4DE2FD-F7BF-0715-2708-ECB4D05E7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29879" y="0"/>
              <a:ext cx="1790665" cy="6858000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507C926-F6E7-42E6-677F-20ACB2738DC6}"/>
              </a:ext>
            </a:extLst>
          </p:cNvPr>
          <p:cNvSpPr txBox="1">
            <a:spLocks/>
          </p:cNvSpPr>
          <p:nvPr/>
        </p:nvSpPr>
        <p:spPr>
          <a:xfrm>
            <a:off x="5446598" y="333746"/>
            <a:ext cx="4312956" cy="14248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5000" b="1" dirty="0">
                <a:latin typeface="Helvetica" pitchFamily="2" charset="0"/>
                <a:ea typeface="Arial" charset="0"/>
                <a:cs typeface="Calibri Light" charset="0"/>
              </a:rPr>
              <a:t>Чому саме Алое?</a:t>
            </a:r>
            <a:endParaRPr lang="en-US" sz="50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CB98CF9-AA9B-B675-A5B2-068EEFFF3139}"/>
              </a:ext>
            </a:extLst>
          </p:cNvPr>
          <p:cNvSpPr txBox="1">
            <a:spLocks/>
          </p:cNvSpPr>
          <p:nvPr/>
        </p:nvSpPr>
        <p:spPr>
          <a:xfrm>
            <a:off x="5345279" y="3266700"/>
            <a:ext cx="5164064" cy="19606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 lvl="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b="1" dirty="0" err="1">
                <a:latin typeface="Helvetica" pitchFamily="2" charset="0"/>
              </a:rPr>
              <a:t>Всередині</a:t>
            </a:r>
            <a:r>
              <a:rPr lang="ru-RU" sz="2000" b="1" dirty="0">
                <a:latin typeface="Helvetica" pitchFamily="2" charset="0"/>
              </a:rPr>
              <a:t>: </a:t>
            </a:r>
            <a:r>
              <a:rPr lang="ru-RU" sz="2000" dirty="0">
                <a:latin typeface="Helvetica" pitchFamily="2" charset="0"/>
              </a:rPr>
              <a:t>Алое </a:t>
            </a:r>
            <a:r>
              <a:rPr lang="ru-RU" sz="2000" dirty="0" err="1">
                <a:latin typeface="Helvetica" pitchFamily="2" charset="0"/>
              </a:rPr>
              <a:t>підтримує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здоров'я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травлення</a:t>
            </a:r>
            <a:r>
              <a:rPr lang="ru-RU" sz="2000" dirty="0">
                <a:latin typeface="Helvetica" pitchFamily="2" charset="0"/>
              </a:rPr>
              <a:t>, </a:t>
            </a:r>
            <a:r>
              <a:rPr lang="ru-RU" sz="2000" dirty="0" err="1">
                <a:latin typeface="Helvetica" pitchFamily="2" charset="0"/>
              </a:rPr>
              <a:t>сприяє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здоровій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імунній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системі</a:t>
            </a:r>
            <a:r>
              <a:rPr lang="ru-RU" sz="2000" dirty="0">
                <a:latin typeface="Helvetica" pitchFamily="2" charset="0"/>
              </a:rPr>
              <a:t>, </a:t>
            </a:r>
            <a:r>
              <a:rPr lang="ru-RU" sz="2000" dirty="0" err="1">
                <a:latin typeface="Helvetica" pitchFamily="2" charset="0"/>
              </a:rPr>
              <a:t>засвоєнню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поживних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речовин</a:t>
            </a:r>
            <a:r>
              <a:rPr lang="ru-RU" sz="2000" dirty="0">
                <a:latin typeface="Helvetica" pitchFamily="2" charset="0"/>
              </a:rPr>
              <a:t> і </a:t>
            </a:r>
            <a:r>
              <a:rPr lang="ru-RU" sz="2000" dirty="0" err="1">
                <a:latin typeface="Helvetica" pitchFamily="2" charset="0"/>
              </a:rPr>
              <a:t>підвищує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природний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рівень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енергії</a:t>
            </a:r>
            <a:r>
              <a:rPr lang="ru-RU" sz="2000" dirty="0">
                <a:latin typeface="Helvetica" pitchFamily="2" charset="0"/>
              </a:rPr>
              <a:t>.</a:t>
            </a:r>
          </a:p>
          <a:p>
            <a:pPr marL="360000" lvl="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b="1" dirty="0" err="1">
                <a:latin typeface="Helvetica" pitchFamily="2" charset="0"/>
              </a:rPr>
              <a:t>Зовні</a:t>
            </a:r>
            <a:r>
              <a:rPr lang="ru-RU" sz="2000" b="1" dirty="0">
                <a:latin typeface="Helvetica" pitchFamily="2" charset="0"/>
              </a:rPr>
              <a:t>: </a:t>
            </a:r>
            <a:r>
              <a:rPr lang="ru-RU" sz="2000" dirty="0">
                <a:latin typeface="Helvetica" pitchFamily="2" charset="0"/>
              </a:rPr>
              <a:t>алое </a:t>
            </a:r>
            <a:r>
              <a:rPr lang="ru-RU" sz="2000" dirty="0" err="1">
                <a:latin typeface="Helvetica" pitchFamily="2" charset="0"/>
              </a:rPr>
              <a:t>зволожує</a:t>
            </a:r>
            <a:r>
              <a:rPr lang="ru-RU" sz="2000" dirty="0">
                <a:latin typeface="Helvetica" pitchFamily="2" charset="0"/>
              </a:rPr>
              <a:t>, </a:t>
            </a:r>
            <a:r>
              <a:rPr lang="ru-RU" sz="2000" dirty="0" err="1">
                <a:latin typeface="Helvetica" pitchFamily="2" charset="0"/>
              </a:rPr>
              <a:t>кондиціонує</a:t>
            </a:r>
            <a:r>
              <a:rPr lang="ru-RU" sz="2000" dirty="0">
                <a:latin typeface="Helvetica" pitchFamily="2" charset="0"/>
              </a:rPr>
              <a:t> та </a:t>
            </a:r>
            <a:r>
              <a:rPr lang="ru-RU" sz="2000" dirty="0" err="1">
                <a:latin typeface="Helvetica" pitchFamily="2" charset="0"/>
              </a:rPr>
              <a:t>заспокоює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шкіру</a:t>
            </a:r>
            <a:r>
              <a:rPr lang="ru-RU" sz="2000" dirty="0">
                <a:latin typeface="Helvetica" pitchFamily="2" charset="0"/>
              </a:rPr>
              <a:t>.</a:t>
            </a:r>
            <a:endParaRPr lang="en-GB" sz="2600" dirty="0">
              <a:latin typeface="Helvetica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81B166-1549-D8B4-9617-ABBDE8B4A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DCD5D5A-E3E4-DF6D-AA95-4B70210C73FB}"/>
              </a:ext>
            </a:extLst>
          </p:cNvPr>
          <p:cNvSpPr txBox="1">
            <a:spLocks/>
          </p:cNvSpPr>
          <p:nvPr/>
        </p:nvSpPr>
        <p:spPr>
          <a:xfrm>
            <a:off x="5446598" y="2092385"/>
            <a:ext cx="4961426" cy="8726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ru-RU" sz="2200" b="1" dirty="0">
                <a:latin typeface="Helvetica" pitchFamily="2" charset="0"/>
                <a:ea typeface="Calibri Light" charset="0"/>
                <a:cs typeface="Calibri Light" charset="0"/>
              </a:rPr>
              <a:t>Алое </a:t>
            </a:r>
            <a:r>
              <a:rPr lang="ru-RU" sz="2200" b="1" dirty="0" err="1">
                <a:latin typeface="Helvetica" pitchFamily="2" charset="0"/>
                <a:ea typeface="Calibri Light" charset="0"/>
                <a:cs typeface="Calibri Light" charset="0"/>
              </a:rPr>
              <a:t>має</a:t>
            </a:r>
            <a:r>
              <a:rPr lang="ru-RU" sz="2200" b="1" dirty="0">
                <a:latin typeface="Helvetica" pitchFamily="2" charset="0"/>
                <a:ea typeface="Calibri Light" charset="0"/>
                <a:cs typeface="Calibri Light" charset="0"/>
              </a:rPr>
              <a:t> </a:t>
            </a:r>
            <a:r>
              <a:rPr lang="ru-RU" sz="2200" b="1" dirty="0" err="1">
                <a:latin typeface="Helvetica" pitchFamily="2" charset="0"/>
                <a:ea typeface="Calibri Light" charset="0"/>
                <a:cs typeface="Calibri Light" charset="0"/>
              </a:rPr>
              <a:t>величезну</a:t>
            </a:r>
            <a:r>
              <a:rPr lang="ru-RU" sz="2200" b="1" dirty="0">
                <a:latin typeface="Helvetica" pitchFamily="2" charset="0"/>
                <a:ea typeface="Calibri Light" charset="0"/>
                <a:cs typeface="Calibri Light" charset="0"/>
              </a:rPr>
              <a:t> </a:t>
            </a:r>
            <a:r>
              <a:rPr lang="ru-RU" sz="2200" b="1" dirty="0" err="1">
                <a:latin typeface="Helvetica" pitchFamily="2" charset="0"/>
                <a:ea typeface="Calibri Light" charset="0"/>
                <a:cs typeface="Calibri Light" charset="0"/>
              </a:rPr>
              <a:t>користь</a:t>
            </a:r>
            <a:r>
              <a:rPr lang="ru-RU" sz="2200" b="1" dirty="0">
                <a:latin typeface="Helvetica" pitchFamily="2" charset="0"/>
                <a:ea typeface="Calibri Light" charset="0"/>
                <a:cs typeface="Calibri Light" charset="0"/>
              </a:rPr>
              <a:t> для </a:t>
            </a:r>
            <a:r>
              <a:rPr lang="ru-RU" sz="2200" b="1" dirty="0" err="1">
                <a:latin typeface="Helvetica" pitchFamily="2" charset="0"/>
                <a:ea typeface="Calibri Light" charset="0"/>
                <a:cs typeface="Calibri Light" charset="0"/>
              </a:rPr>
              <a:t>вашого</a:t>
            </a:r>
            <a:r>
              <a:rPr lang="ru-RU" sz="2200" b="1" dirty="0">
                <a:latin typeface="Helvetica" pitchFamily="2" charset="0"/>
                <a:ea typeface="Calibri Light" charset="0"/>
                <a:cs typeface="Calibri Light" charset="0"/>
              </a:rPr>
              <a:t> </a:t>
            </a:r>
            <a:r>
              <a:rPr lang="ru-RU" sz="2200" b="1" dirty="0" err="1">
                <a:latin typeface="Helvetica" pitchFamily="2" charset="0"/>
                <a:ea typeface="Calibri Light" charset="0"/>
                <a:cs typeface="Calibri Light" charset="0"/>
              </a:rPr>
              <a:t>здоров’я</a:t>
            </a:r>
            <a:r>
              <a:rPr lang="ru-RU" sz="2200" b="1" dirty="0">
                <a:latin typeface="Helvetica" pitchFamily="2" charset="0"/>
                <a:ea typeface="Calibri Light" charset="0"/>
                <a:cs typeface="Calibri Light" charset="0"/>
              </a:rPr>
              <a:t>, як </a:t>
            </a:r>
            <a:r>
              <a:rPr lang="ru-RU" sz="2200" b="1" dirty="0" err="1">
                <a:latin typeface="Helvetica" pitchFamily="2" charset="0"/>
                <a:ea typeface="Calibri Light" charset="0"/>
                <a:cs typeface="Calibri Light" charset="0"/>
              </a:rPr>
              <a:t>зсередини</a:t>
            </a:r>
            <a:r>
              <a:rPr lang="ru-RU" sz="2200" b="1" dirty="0">
                <a:latin typeface="Helvetica" pitchFamily="2" charset="0"/>
                <a:ea typeface="Calibri Light" charset="0"/>
                <a:cs typeface="Calibri Light" charset="0"/>
              </a:rPr>
              <a:t>, так і </a:t>
            </a:r>
            <a:r>
              <a:rPr lang="ru-RU" sz="2200" b="1" dirty="0" err="1">
                <a:latin typeface="Helvetica" pitchFamily="2" charset="0"/>
                <a:ea typeface="Calibri Light" charset="0"/>
                <a:cs typeface="Calibri Light" charset="0"/>
              </a:rPr>
              <a:t>зовні</a:t>
            </a:r>
            <a:endParaRPr lang="en-US" sz="22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11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A61C77-1110-5703-E006-A8A1835A39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29" b="9155"/>
          <a:stretch/>
        </p:blipFill>
        <p:spPr>
          <a:xfrm>
            <a:off x="1" y="-8965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C1E5DF-72BD-D9AE-A333-8279829C54F2}"/>
              </a:ext>
            </a:extLst>
          </p:cNvPr>
          <p:cNvGrpSpPr/>
          <p:nvPr/>
        </p:nvGrpSpPr>
        <p:grpSpPr>
          <a:xfrm rot="10800000">
            <a:off x="3469568" y="0"/>
            <a:ext cx="8720544" cy="6858000"/>
            <a:chOff x="0" y="0"/>
            <a:chExt cx="8720544" cy="6858000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F0ED3F01-456C-8D5E-9E4E-46710320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0"/>
              <a:ext cx="8232098" cy="68580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7E4DE2FD-F7BF-0715-2708-ECB4D05E7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29879" y="0"/>
              <a:ext cx="1790665" cy="6858000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507C926-F6E7-42E6-677F-20ACB2738DC6}"/>
              </a:ext>
            </a:extLst>
          </p:cNvPr>
          <p:cNvSpPr txBox="1">
            <a:spLocks/>
          </p:cNvSpPr>
          <p:nvPr/>
        </p:nvSpPr>
        <p:spPr>
          <a:xfrm>
            <a:off x="5446596" y="61864"/>
            <a:ext cx="5625792" cy="14248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5000" b="1" dirty="0">
                <a:latin typeface="Helvetica" pitchFamily="2" charset="0"/>
                <a:ea typeface="Calibri Light" charset="0"/>
                <a:cs typeface="Calibri Light" charset="0"/>
              </a:rPr>
              <a:t>Чому саме Алое від Форевер?</a:t>
            </a:r>
            <a:endParaRPr lang="en-US" sz="50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81B166-1549-D8B4-9617-ABBDE8B4A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5AF3911-48D5-61D7-30FA-EC11967680A1}"/>
              </a:ext>
            </a:extLst>
          </p:cNvPr>
          <p:cNvSpPr txBox="1">
            <a:spLocks/>
          </p:cNvSpPr>
          <p:nvPr/>
        </p:nvSpPr>
        <p:spPr>
          <a:xfrm>
            <a:off x="5444709" y="1517584"/>
            <a:ext cx="5815077" cy="19606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lvl="0" indent="-342900" algn="l">
              <a:spcBef>
                <a:spcPts val="8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Найбільший</a:t>
            </a:r>
            <a:r>
              <a:rPr lang="ru-RU" sz="2000" dirty="0">
                <a:latin typeface="Helvetica" pitchFamily="2" charset="0"/>
              </a:rPr>
              <a:t> у </a:t>
            </a:r>
            <a:r>
              <a:rPr lang="ru-RU" sz="2000" dirty="0" err="1">
                <a:latin typeface="Helvetica" pitchFamily="2" charset="0"/>
              </a:rPr>
              <a:t>світі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вирощувач</a:t>
            </a:r>
            <a:r>
              <a:rPr lang="ru-RU" sz="2000" dirty="0">
                <a:latin typeface="Helvetica" pitchFamily="2" charset="0"/>
              </a:rPr>
              <a:t> та </a:t>
            </a:r>
            <a:r>
              <a:rPr lang="ru-RU" sz="2000" dirty="0" err="1">
                <a:latin typeface="Helvetica" pitchFamily="2" charset="0"/>
              </a:rPr>
              <a:t>виробник</a:t>
            </a:r>
            <a:r>
              <a:rPr lang="ru-RU" sz="2000" dirty="0">
                <a:latin typeface="Helvetica" pitchFamily="2" charset="0"/>
              </a:rPr>
              <a:t> алое та </a:t>
            </a:r>
            <a:r>
              <a:rPr lang="ru-RU" sz="2000" dirty="0" err="1">
                <a:latin typeface="Helvetica" pitchFamily="2" charset="0"/>
              </a:rPr>
              <a:t>продуктів</a:t>
            </a:r>
            <a:r>
              <a:rPr lang="ru-RU" sz="2000" dirty="0">
                <a:latin typeface="Helvetica" pitchFamily="2" charset="0"/>
              </a:rPr>
              <a:t> на </a:t>
            </a:r>
            <a:r>
              <a:rPr lang="ru-RU" sz="2000" dirty="0" err="1">
                <a:latin typeface="Helvetica" pitchFamily="2" charset="0"/>
              </a:rPr>
              <a:t>основі</a:t>
            </a:r>
            <a:r>
              <a:rPr lang="ru-RU" sz="2000" dirty="0">
                <a:latin typeface="Helvetica" pitchFamily="2" charset="0"/>
              </a:rPr>
              <a:t> алое</a:t>
            </a:r>
          </a:p>
          <a:p>
            <a:pPr marL="342900" lvl="0" indent="-342900" algn="l">
              <a:spcBef>
                <a:spcPts val="8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Зібраний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вручну</a:t>
            </a:r>
            <a:r>
              <a:rPr lang="ru-RU" sz="2000" dirty="0">
                <a:latin typeface="Helvetica" pitchFamily="2" charset="0"/>
              </a:rPr>
              <a:t> гель з м</a:t>
            </a:r>
            <a:r>
              <a:rPr lang="en-US" sz="2000" dirty="0">
                <a:latin typeface="Helvetica" pitchFamily="2" charset="0"/>
              </a:rPr>
              <a:t>’</a:t>
            </a:r>
            <a:r>
              <a:rPr lang="uk-UA" sz="2000" dirty="0" err="1">
                <a:latin typeface="Helvetica" pitchFamily="2" charset="0"/>
              </a:rPr>
              <a:t>якоті</a:t>
            </a:r>
            <a:r>
              <a:rPr lang="uk-UA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листя</a:t>
            </a:r>
            <a:r>
              <a:rPr lang="ru-RU" sz="2000" dirty="0">
                <a:latin typeface="Helvetica" pitchFamily="2" charset="0"/>
              </a:rPr>
              <a:t>, </a:t>
            </a:r>
            <a:r>
              <a:rPr lang="ru-RU" sz="2000" dirty="0" err="1">
                <a:latin typeface="Helvetica" pitchFamily="2" charset="0"/>
              </a:rPr>
              <a:t>оброблений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вручну</a:t>
            </a:r>
            <a:endParaRPr lang="ru-RU" sz="2000" dirty="0">
              <a:latin typeface="Helvetica" pitchFamily="2" charset="0"/>
            </a:endParaRPr>
          </a:p>
          <a:p>
            <a:pPr marL="342900" lvl="0" indent="-342900" algn="l">
              <a:spcBef>
                <a:spcPts val="8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Запатентований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процес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стабілізації</a:t>
            </a:r>
            <a:r>
              <a:rPr lang="ru-RU" sz="2000" dirty="0">
                <a:latin typeface="Helvetica" pitchFamily="2" charset="0"/>
              </a:rPr>
              <a:t> та </a:t>
            </a:r>
            <a:r>
              <a:rPr lang="ru-RU" sz="2000" dirty="0" err="1">
                <a:latin typeface="Helvetica" pitchFamily="2" charset="0"/>
              </a:rPr>
              <a:t>асептичний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процес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виробництва</a:t>
            </a:r>
            <a:endParaRPr lang="ru-RU" sz="2000" dirty="0">
              <a:latin typeface="Helvetica" pitchFamily="2" charset="0"/>
            </a:endParaRPr>
          </a:p>
          <a:p>
            <a:pPr marL="342900" lvl="0" indent="-342900" algn="l">
              <a:spcBef>
                <a:spcPts val="8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Якісна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продукція</a:t>
            </a:r>
            <a:r>
              <a:rPr lang="ru-RU" sz="2000" dirty="0">
                <a:latin typeface="Helvetica" pitchFamily="2" charset="0"/>
              </a:rPr>
              <a:t>, яка є натуральною, </a:t>
            </a:r>
            <a:r>
              <a:rPr lang="ru-RU" sz="2000" dirty="0" err="1">
                <a:latin typeface="Helvetica" pitchFamily="2" charset="0"/>
              </a:rPr>
              <a:t>отриманою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природним</a:t>
            </a:r>
            <a:r>
              <a:rPr lang="ru-RU" sz="2000" dirty="0">
                <a:latin typeface="Helvetica" pitchFamily="2" charset="0"/>
              </a:rPr>
              <a:t> шляхом і </a:t>
            </a:r>
            <a:r>
              <a:rPr lang="ru-RU" sz="2000" dirty="0" err="1">
                <a:latin typeface="Helvetica" pitchFamily="2" charset="0"/>
              </a:rPr>
              <a:t>науково</a:t>
            </a:r>
            <a:r>
              <a:rPr lang="ru-RU" sz="2000" dirty="0">
                <a:latin typeface="Helvetica" pitchFamily="2" charset="0"/>
              </a:rPr>
              <a:t> передовою</a:t>
            </a:r>
          </a:p>
          <a:p>
            <a:pPr marL="342900" lvl="0" indent="-342900" algn="l">
              <a:spcBef>
                <a:spcPts val="8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Науково-консультативна</a:t>
            </a:r>
            <a:r>
              <a:rPr lang="ru-RU" sz="2000" dirty="0">
                <a:latin typeface="Helvetica" pitchFamily="2" charset="0"/>
              </a:rPr>
              <a:t> рада </a:t>
            </a:r>
            <a:r>
              <a:rPr lang="ru-RU" sz="2000" dirty="0" err="1">
                <a:latin typeface="Helvetica" pitchFamily="2" charset="0"/>
              </a:rPr>
              <a:t>висококваліфікованих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спеціалістів</a:t>
            </a:r>
            <a:endParaRPr lang="ru-RU" sz="2000" dirty="0">
              <a:latin typeface="Helvetica" pitchFamily="2" charset="0"/>
            </a:endParaRPr>
          </a:p>
          <a:p>
            <a:pPr marL="342900" lvl="0" indent="-342900" algn="l">
              <a:spcBef>
                <a:spcPts val="8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Сертифіковано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Міжнародною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Науковою</a:t>
            </a:r>
            <a:r>
              <a:rPr lang="ru-RU" sz="2000" dirty="0">
                <a:latin typeface="Helvetica" pitchFamily="2" charset="0"/>
              </a:rPr>
              <a:t> Радою з Алое (</a:t>
            </a:r>
            <a:r>
              <a:rPr lang="en-US" sz="2000" dirty="0">
                <a:latin typeface="Helvetica" pitchFamily="2" charset="0"/>
              </a:rPr>
              <a:t>IASC)</a:t>
            </a:r>
            <a:endParaRPr lang="en-GB" sz="2000" dirty="0"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60A1F-5E42-A0A4-21F0-45CA35FB4E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8680" y="5655272"/>
            <a:ext cx="4834821" cy="58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group of people sitting on the side of a road&#10;&#10;Description automatically generated with low confidence">
            <a:extLst>
              <a:ext uri="{FF2B5EF4-FFF2-40B4-BE49-F238E27FC236}">
                <a16:creationId xmlns:a16="http://schemas.microsoft.com/office/drawing/2014/main" id="{12AD9F75-5CDA-7B83-F698-54A83EF31B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54" b="20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03070D-B0B5-0225-8ED9-23397AD7E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73F62A-B796-793E-027D-1554CCB976F7}"/>
              </a:ext>
            </a:extLst>
          </p:cNvPr>
          <p:cNvSpPr txBox="1">
            <a:spLocks/>
          </p:cNvSpPr>
          <p:nvPr/>
        </p:nvSpPr>
        <p:spPr>
          <a:xfrm>
            <a:off x="405232" y="61864"/>
            <a:ext cx="11760451" cy="14248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5000" b="1" dirty="0">
                <a:latin typeface="Helvetica" pitchFamily="2" charset="0"/>
                <a:ea typeface="Calibri Light" charset="0"/>
                <a:cs typeface="Calibri Light" charset="0"/>
              </a:rPr>
              <a:t>Хто такі Підприємці Форевер</a:t>
            </a:r>
            <a:r>
              <a:rPr lang="en-US" sz="5000" b="1" dirty="0">
                <a:latin typeface="Helvetica" pitchFamily="2" charset="0"/>
                <a:ea typeface="Calibri Light" charset="0"/>
                <a:cs typeface="Calibri Light" charset="0"/>
              </a:rPr>
              <a:t>?</a:t>
            </a:r>
            <a:endParaRPr lang="en-US" sz="50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4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FDEF96-58B6-22B2-A8BB-691AB7769D1B}"/>
              </a:ext>
            </a:extLst>
          </p:cNvPr>
          <p:cNvSpPr/>
          <p:nvPr/>
        </p:nvSpPr>
        <p:spPr>
          <a:xfrm>
            <a:off x="0" y="-1503"/>
            <a:ext cx="12192000" cy="6858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F9144E-A348-61D9-8316-E351478C272D}"/>
              </a:ext>
            </a:extLst>
          </p:cNvPr>
          <p:cNvSpPr txBox="1">
            <a:spLocks/>
          </p:cNvSpPr>
          <p:nvPr/>
        </p:nvSpPr>
        <p:spPr>
          <a:xfrm>
            <a:off x="405231" y="61864"/>
            <a:ext cx="8621073" cy="142489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5000" b="1" dirty="0">
                <a:latin typeface="Helvetica" pitchFamily="2" charset="0"/>
                <a:ea typeface="Calibri Light" charset="0"/>
                <a:cs typeface="Calibri Light" charset="0"/>
              </a:rPr>
              <a:t>Форевер існує для всіх</a:t>
            </a:r>
            <a:endParaRPr lang="en-US" sz="50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FE7D7E-244F-EF2D-8EDD-86BCBF51605D}"/>
              </a:ext>
            </a:extLst>
          </p:cNvPr>
          <p:cNvSpPr txBox="1">
            <a:spLocks/>
          </p:cNvSpPr>
          <p:nvPr/>
        </p:nvSpPr>
        <p:spPr>
          <a:xfrm>
            <a:off x="512684" y="1486757"/>
            <a:ext cx="11265874" cy="196069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 lvl="0" indent="-360000" algn="l">
              <a:spcBef>
                <a:spcPts val="8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>
                <a:latin typeface="Helvetica" pitchFamily="2" charset="0"/>
              </a:rPr>
              <a:t>Станьте </a:t>
            </a:r>
            <a:r>
              <a:rPr lang="ru-RU" sz="2000" dirty="0" err="1">
                <a:latin typeface="Helvetica" pitchFamily="2" charset="0"/>
              </a:rPr>
              <a:t>Привілейованим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Клієнтом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безкоштовно</a:t>
            </a:r>
            <a:r>
              <a:rPr lang="ru-RU" sz="2000" dirty="0">
                <a:latin typeface="Helvetica" pitchFamily="2" charset="0"/>
              </a:rPr>
              <a:t> та </a:t>
            </a:r>
            <a:r>
              <a:rPr lang="ru-RU" sz="2000" dirty="0" err="1">
                <a:latin typeface="Helvetica" pitchFamily="2" charset="0"/>
              </a:rPr>
              <a:t>отримуйте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знижку</a:t>
            </a:r>
            <a:r>
              <a:rPr lang="ru-RU" sz="2000" dirty="0">
                <a:latin typeface="Helvetica" pitchFamily="2" charset="0"/>
              </a:rPr>
              <a:t> до 30% на </a:t>
            </a:r>
            <a:r>
              <a:rPr lang="ru-RU" sz="2000" dirty="0" err="1">
                <a:latin typeface="Helvetica" pitchFamily="2" charset="0"/>
              </a:rPr>
              <a:t>улюблені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продукти</a:t>
            </a:r>
            <a:endParaRPr lang="ru-RU" sz="2000" dirty="0">
              <a:latin typeface="Helvetica" pitchFamily="2" charset="0"/>
            </a:endParaRPr>
          </a:p>
          <a:p>
            <a:pPr marL="360000" lvl="0" indent="-360000" algn="l">
              <a:spcBef>
                <a:spcPts val="8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Заробіть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трохи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додаткового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прибутку</a:t>
            </a:r>
            <a:r>
              <a:rPr lang="ru-RU" sz="2000" dirty="0">
                <a:latin typeface="Helvetica" pitchFamily="2" charset="0"/>
              </a:rPr>
              <a:t>, </a:t>
            </a:r>
            <a:r>
              <a:rPr lang="ru-RU" sz="2000" dirty="0" err="1">
                <a:latin typeface="Helvetica" pitchFamily="2" charset="0"/>
              </a:rPr>
              <a:t>поділившись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своїми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улюбленими</a:t>
            </a:r>
            <a:r>
              <a:rPr lang="ru-RU" sz="2000" dirty="0">
                <a:latin typeface="Helvetica" pitchFamily="2" charset="0"/>
              </a:rPr>
              <a:t> продуктами</a:t>
            </a:r>
          </a:p>
          <a:p>
            <a:pPr marL="360000" lvl="0" indent="-360000" algn="l">
              <a:spcBef>
                <a:spcPts val="8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>
                <a:latin typeface="Helvetica" pitchFamily="2" charset="0"/>
              </a:rPr>
              <a:t>З </a:t>
            </a:r>
            <a:r>
              <a:rPr lang="ru-RU" sz="2000" dirty="0" err="1">
                <a:latin typeface="Helvetica" pitchFamily="2" charset="0"/>
              </a:rPr>
              <a:t>наполегливою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працею</a:t>
            </a:r>
            <a:r>
              <a:rPr lang="ru-RU" sz="2000" dirty="0">
                <a:latin typeface="Helvetica" pitchFamily="2" charset="0"/>
              </a:rPr>
              <a:t> та часом у вас є </a:t>
            </a:r>
            <a:r>
              <a:rPr lang="ru-RU" sz="2000" dirty="0" err="1">
                <a:latin typeface="Helvetica" pitchFamily="2" charset="0"/>
              </a:rPr>
              <a:t>потенціал</a:t>
            </a:r>
            <a:r>
              <a:rPr lang="ru-RU" sz="2000" dirty="0">
                <a:latin typeface="Helvetica" pitchFamily="2" charset="0"/>
              </a:rPr>
              <a:t> для </a:t>
            </a:r>
            <a:r>
              <a:rPr lang="ru-RU" sz="2000" dirty="0" err="1">
                <a:latin typeface="Helvetica" pitchFamily="2" charset="0"/>
              </a:rPr>
              <a:t>розвитку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бізнесу</a:t>
            </a:r>
            <a:r>
              <a:rPr lang="ru-RU" sz="2000" dirty="0">
                <a:latin typeface="Helvetica" pitchFamily="2" charset="0"/>
              </a:rPr>
              <a:t>, </a:t>
            </a:r>
            <a:r>
              <a:rPr lang="ru-RU" sz="2000" dirty="0" err="1">
                <a:latin typeface="Helvetica" pitchFamily="2" charset="0"/>
              </a:rPr>
              <a:t>який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змінить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життя</a:t>
            </a:r>
            <a:r>
              <a:rPr lang="ru-RU" sz="2000" dirty="0">
                <a:latin typeface="Helvetica" pitchFamily="2" charset="0"/>
              </a:rPr>
              <a:t> і </a:t>
            </a:r>
            <a:r>
              <a:rPr lang="ru-RU" sz="2000" dirty="0" err="1">
                <a:latin typeface="Helvetica" pitchFamily="2" charset="0"/>
              </a:rPr>
              <a:t>надасть</a:t>
            </a:r>
            <a:r>
              <a:rPr lang="ru-RU" sz="2000" dirty="0">
                <a:latin typeface="Helvetica" pitchFamily="2" charset="0"/>
              </a:rPr>
              <a:t> вам </a:t>
            </a:r>
            <a:r>
              <a:rPr lang="ru-RU" sz="2000" dirty="0" err="1">
                <a:latin typeface="Helvetica" pitchFamily="2" charset="0"/>
              </a:rPr>
              <a:t>можливість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подорожуватипо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всьому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світу</a:t>
            </a:r>
            <a:r>
              <a:rPr lang="ru-RU" sz="2000" dirty="0">
                <a:latin typeface="Helvetica" pitchFamily="2" charset="0"/>
              </a:rPr>
              <a:t>!</a:t>
            </a:r>
            <a:endParaRPr lang="en-GB" sz="2000" dirty="0">
              <a:latin typeface="Helvetica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341CF16-02A0-6170-1CF2-7B05AC3AA1C8}"/>
              </a:ext>
            </a:extLst>
          </p:cNvPr>
          <p:cNvSpPr/>
          <p:nvPr/>
        </p:nvSpPr>
        <p:spPr>
          <a:xfrm>
            <a:off x="1464609" y="3863471"/>
            <a:ext cx="2248554" cy="224855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7F8ED58-B532-4CAF-077B-40C3CDABD8C1}"/>
              </a:ext>
            </a:extLst>
          </p:cNvPr>
          <p:cNvSpPr/>
          <p:nvPr/>
        </p:nvSpPr>
        <p:spPr>
          <a:xfrm>
            <a:off x="4971723" y="3811436"/>
            <a:ext cx="2248554" cy="224855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959AEA-EC7D-5158-5D0F-01E21C4F0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pic>
        <p:nvPicPr>
          <p:cNvPr id="7" name="Picture 6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F7A33033-675A-E3D8-2603-15BE5F27885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478837" y="3749384"/>
            <a:ext cx="2249424" cy="2249424"/>
          </a:xfrm>
          <a:prstGeom prst="ellipse">
            <a:avLst/>
          </a:prstGeom>
          <a:ln w="38100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41501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733F006-9155-D4EC-CBAF-E0CE70E19E8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Picture 5" descr="A person carrying a yellow bag&#10;&#10;Description automatically generated with low confidence">
              <a:extLst>
                <a:ext uri="{FF2B5EF4-FFF2-40B4-BE49-F238E27FC236}">
                  <a16:creationId xmlns:a16="http://schemas.microsoft.com/office/drawing/2014/main" id="{B873D5BB-F3E8-7391-996C-D11C77E56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6845"/>
            <a:stretch/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7289C9D-2C5E-5CA9-6963-A8231B644C44}"/>
                </a:ext>
              </a:extLst>
            </p:cNvPr>
            <p:cNvGrpSpPr/>
            <p:nvPr/>
          </p:nvGrpSpPr>
          <p:grpSpPr>
            <a:xfrm>
              <a:off x="0" y="0"/>
              <a:ext cx="8720544" cy="6858000"/>
              <a:chOff x="0" y="0"/>
              <a:chExt cx="8720544" cy="6858000"/>
            </a:xfrm>
          </p:grpSpPr>
          <p:pic>
            <p:nvPicPr>
              <p:cNvPr id="11" name="Graphic 10">
                <a:extLst>
                  <a:ext uri="{FF2B5EF4-FFF2-40B4-BE49-F238E27FC236}">
                    <a16:creationId xmlns:a16="http://schemas.microsoft.com/office/drawing/2014/main" id="{84039C07-4E23-B7CD-F3D4-0BC9608059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8232098" cy="6858000"/>
              </a:xfrm>
              <a:prstGeom prst="rect">
                <a:avLst/>
              </a:prstGeom>
            </p:spPr>
          </p:pic>
          <p:pic>
            <p:nvPicPr>
              <p:cNvPr id="13" name="Graphic 12">
                <a:extLst>
                  <a:ext uri="{FF2B5EF4-FFF2-40B4-BE49-F238E27FC236}">
                    <a16:creationId xmlns:a16="http://schemas.microsoft.com/office/drawing/2014/main" id="{FFAC4A1F-C809-5434-EB96-343A9E6AA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929879" y="0"/>
                <a:ext cx="1790665" cy="685800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232" y="191013"/>
            <a:ext cx="6339600" cy="1801640"/>
          </a:xfrm>
        </p:spPr>
        <p:txBody>
          <a:bodyPr anchor="ctr" anchorCtr="0">
            <a:normAutofit/>
          </a:bodyPr>
          <a:lstStyle/>
          <a:p>
            <a:pPr algn="l"/>
            <a:r>
              <a:rPr lang="uk-UA" sz="4800" b="1" dirty="0">
                <a:latin typeface="Helvetica" pitchFamily="2" charset="0"/>
                <a:ea typeface="Calibri Light" charset="0"/>
                <a:cs typeface="Calibri Light" charset="0"/>
              </a:rPr>
              <a:t>Привілейований Клієнт Форевер</a:t>
            </a:r>
            <a:endParaRPr lang="en-US" sz="48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2684" y="2201771"/>
            <a:ext cx="6232148" cy="3671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0000" lvl="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Приєднуйтесь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безкоштовно</a:t>
            </a:r>
            <a:r>
              <a:rPr lang="ru-RU" sz="2000" dirty="0">
                <a:latin typeface="Helvetica" pitchFamily="2" charset="0"/>
              </a:rPr>
              <a:t> та </a:t>
            </a:r>
            <a:r>
              <a:rPr lang="ru-RU" sz="2000" dirty="0" err="1">
                <a:latin typeface="Helvetica" pitchFamily="2" charset="0"/>
              </a:rPr>
              <a:t>негайно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почніть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отримувати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знижку</a:t>
            </a:r>
            <a:r>
              <a:rPr lang="ru-RU" sz="2000" dirty="0">
                <a:latin typeface="Helvetica" pitchFamily="2" charset="0"/>
              </a:rPr>
              <a:t> 5% на </a:t>
            </a:r>
            <a:r>
              <a:rPr lang="ru-RU" sz="2000" dirty="0" err="1">
                <a:latin typeface="Helvetica" pitchFamily="2" charset="0"/>
              </a:rPr>
              <a:t>всі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продукти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uk-UA" sz="2000" dirty="0">
                <a:latin typeface="Helvetica" pitchFamily="2" charset="0"/>
              </a:rPr>
              <a:t>Форевер</a:t>
            </a:r>
          </a:p>
          <a:p>
            <a:pPr marL="360000" lvl="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>
                <a:latin typeface="Helvetica" pitchFamily="2" charset="0"/>
              </a:rPr>
              <a:t>Коли </a:t>
            </a:r>
            <a:r>
              <a:rPr lang="ru-RU" sz="2000" dirty="0" err="1">
                <a:latin typeface="Helvetica" pitchFamily="2" charset="0"/>
              </a:rPr>
              <a:t>ви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приблизно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купуєте</a:t>
            </a:r>
            <a:r>
              <a:rPr lang="ru-RU" sz="2000" dirty="0">
                <a:latin typeface="Helvetica" pitchFamily="2" charset="0"/>
              </a:rPr>
              <a:t> на 400 </a:t>
            </a:r>
            <a:r>
              <a:rPr lang="ru-RU" sz="2000" dirty="0" err="1">
                <a:latin typeface="Helvetica" pitchFamily="2" charset="0"/>
              </a:rPr>
              <a:t>доларів</a:t>
            </a:r>
            <a:r>
              <a:rPr lang="ru-RU" sz="2000" dirty="0">
                <a:latin typeface="Helvetica" pitchFamily="2" charset="0"/>
              </a:rPr>
              <a:t> США, </a:t>
            </a:r>
            <a:r>
              <a:rPr lang="ru-RU" sz="2000" dirty="0" err="1">
                <a:latin typeface="Helvetica" pitchFamily="2" charset="0"/>
              </a:rPr>
              <a:t>ви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отримуєте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довічну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знижку</a:t>
            </a:r>
            <a:r>
              <a:rPr lang="ru-RU" sz="2000" dirty="0">
                <a:latin typeface="Helvetica" pitchFamily="2" charset="0"/>
              </a:rPr>
              <a:t> 30% на </a:t>
            </a:r>
            <a:r>
              <a:rPr lang="ru-RU" sz="2000" dirty="0" err="1">
                <a:latin typeface="Helvetica" pitchFamily="2" charset="0"/>
              </a:rPr>
              <a:t>всі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продукти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uk-UA" sz="2000" dirty="0">
                <a:latin typeface="Helvetica" pitchFamily="2" charset="0"/>
              </a:rPr>
              <a:t>Форевер</a:t>
            </a:r>
          </a:p>
          <a:p>
            <a:pPr marL="360000" lvl="0" indent="-360000" algn="l">
              <a:spcBef>
                <a:spcPts val="15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ru-RU" sz="2000" dirty="0" err="1">
                <a:latin typeface="Helvetica" pitchFamily="2" charset="0"/>
              </a:rPr>
              <a:t>Якщо</a:t>
            </a:r>
            <a:r>
              <a:rPr lang="ru-RU" sz="2000" dirty="0">
                <a:latin typeface="Helvetica" pitchFamily="2" charset="0"/>
              </a:rPr>
              <a:t> вам </a:t>
            </a:r>
            <a:r>
              <a:rPr lang="ru-RU" sz="2000" dirty="0" err="1">
                <a:latin typeface="Helvetica" pitchFamily="2" charset="0"/>
              </a:rPr>
              <a:t>подобаються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продукти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uk-UA" sz="2000" dirty="0">
                <a:latin typeface="Helvetica" pitchFamily="2" charset="0"/>
              </a:rPr>
              <a:t>Форевер</a:t>
            </a:r>
            <a:r>
              <a:rPr lang="en-US" sz="2000" dirty="0">
                <a:latin typeface="Helvetica" pitchFamily="2" charset="0"/>
              </a:rPr>
              <a:t> </a:t>
            </a:r>
            <a:r>
              <a:rPr lang="ru-RU" sz="2000" dirty="0">
                <a:latin typeface="Helvetica" pitchFamily="2" charset="0"/>
              </a:rPr>
              <a:t>і </a:t>
            </a:r>
            <a:r>
              <a:rPr lang="ru-RU" sz="2000" dirty="0" err="1">
                <a:latin typeface="Helvetica" pitchFamily="2" charset="0"/>
              </a:rPr>
              <a:t>ви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хочете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почати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заробляти</a:t>
            </a:r>
            <a:r>
              <a:rPr lang="ru-RU" sz="2000" dirty="0">
                <a:latin typeface="Helvetica" pitchFamily="2" charset="0"/>
              </a:rPr>
              <a:t> </a:t>
            </a:r>
            <a:r>
              <a:rPr lang="ru-RU" sz="2000" dirty="0" err="1">
                <a:latin typeface="Helvetica" pitchFamily="2" charset="0"/>
              </a:rPr>
              <a:t>гроші</a:t>
            </a:r>
            <a:r>
              <a:rPr lang="ru-RU" sz="2000" dirty="0">
                <a:latin typeface="Helvetica" pitchFamily="2" charset="0"/>
              </a:rPr>
              <a:t>, </a:t>
            </a:r>
            <a:r>
              <a:rPr lang="ru-RU" sz="2000" dirty="0" err="1">
                <a:latin typeface="Helvetica" pitchFamily="2" charset="0"/>
              </a:rPr>
              <a:t>ділячись</a:t>
            </a:r>
            <a:r>
              <a:rPr lang="ru-RU" sz="2000" dirty="0">
                <a:latin typeface="Helvetica" pitchFamily="2" charset="0"/>
              </a:rPr>
              <a:t> ними, </a:t>
            </a:r>
            <a:r>
              <a:rPr lang="ru-RU" sz="2000" dirty="0" err="1">
                <a:latin typeface="Helvetica" pitchFamily="2" charset="0"/>
              </a:rPr>
              <a:t>ви</a:t>
            </a:r>
            <a:r>
              <a:rPr lang="ru-RU" sz="2000" dirty="0">
                <a:latin typeface="Helvetica" pitchFamily="2" charset="0"/>
              </a:rPr>
              <a:t> можете будь-коли </a:t>
            </a:r>
            <a:r>
              <a:rPr lang="ru-RU" sz="2000" dirty="0" err="1">
                <a:latin typeface="Helvetica" pitchFamily="2" charset="0"/>
              </a:rPr>
              <a:t>приєднатися</a:t>
            </a:r>
            <a:r>
              <a:rPr lang="ru-RU" sz="2000" dirty="0">
                <a:latin typeface="Helvetica" pitchFamily="2" charset="0"/>
              </a:rPr>
              <a:t> як </a:t>
            </a:r>
            <a:r>
              <a:rPr lang="uk-UA" sz="2000" dirty="0">
                <a:latin typeface="Helvetica" pitchFamily="2" charset="0"/>
              </a:rPr>
              <a:t>Підприємець Форевер</a:t>
            </a:r>
            <a:r>
              <a:rPr lang="en-US" sz="2000" dirty="0">
                <a:latin typeface="Helvetica" pitchFamily="2" charset="0"/>
              </a:rPr>
              <a:t>!</a:t>
            </a:r>
            <a:endParaRPr lang="en-GB" sz="2000" dirty="0"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1652</Words>
  <Application>Microsoft Office PowerPoint</Application>
  <PresentationFormat>Широкоэкранный</PresentationFormat>
  <Paragraphs>100</Paragraphs>
  <Slides>11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Scriptorama Tradeshow JF</vt:lpstr>
      <vt:lpstr>Symbol</vt:lpstr>
      <vt:lpstr>Тема Office</vt:lpstr>
      <vt:lpstr>Презентация PowerPoint</vt:lpstr>
      <vt:lpstr>Хто ми такі?</vt:lpstr>
      <vt:lpstr>Заснована у 1978 році Рексом Манном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Привілейований Клієнт Форевер</vt:lpstr>
      <vt:lpstr>Підприємець Форевер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Oksana Dzhur</dc:creator>
  <cp:lastModifiedBy>Oksana Dzhur</cp:lastModifiedBy>
  <cp:revision>2</cp:revision>
  <dcterms:created xsi:type="dcterms:W3CDTF">2024-01-25T18:12:28Z</dcterms:created>
  <dcterms:modified xsi:type="dcterms:W3CDTF">2024-01-25T18:20:32Z</dcterms:modified>
</cp:coreProperties>
</file>